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Layouts/slideLayout7.xml" ContentType="application/vnd.openxmlformats-officedocument.presentationml.slideLayout+xml"/>
  <Override PartName="/ppt/theme/theme3.xml" ContentType="application/vnd.openxmlformats-officedocument.theme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4.xml" ContentType="application/vnd.openxmlformats-officedocument.theme+xml"/>
  <Override PartName="/ppt/slideLayouts/slideLayout11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4161" r:id="rId1"/>
    <p:sldMasterId id="2147484247" r:id="rId2"/>
    <p:sldMasterId id="2147483818" r:id="rId3"/>
    <p:sldMasterId id="2147484164" r:id="rId4"/>
    <p:sldMasterId id="2147484167" r:id="rId5"/>
  </p:sldMasterIdLst>
  <p:notesMasterIdLst>
    <p:notesMasterId r:id="rId18"/>
  </p:notesMasterIdLst>
  <p:handoutMasterIdLst>
    <p:handoutMasterId r:id="rId19"/>
  </p:handoutMasterIdLst>
  <p:sldIdLst>
    <p:sldId id="753" r:id="rId6"/>
    <p:sldId id="749" r:id="rId7"/>
    <p:sldId id="763" r:id="rId8"/>
    <p:sldId id="767" r:id="rId9"/>
    <p:sldId id="764" r:id="rId10"/>
    <p:sldId id="756" r:id="rId11"/>
    <p:sldId id="757" r:id="rId12"/>
    <p:sldId id="766" r:id="rId13"/>
    <p:sldId id="768" r:id="rId14"/>
    <p:sldId id="758" r:id="rId15"/>
    <p:sldId id="755" r:id="rId16"/>
    <p:sldId id="750" r:id="rId17"/>
  </p:sldIdLst>
  <p:sldSz cx="9906000" cy="6858000" type="A4"/>
  <p:notesSz cx="6799263" cy="9929813"/>
  <p:defaultTextStyle>
    <a:defPPr>
      <a:defRPr lang="es-ES_tradnl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BakerSignet" charset="0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BakerSignet" charset="0"/>
        <a:ea typeface="ＭＳ Ｐゴシック" charset="0"/>
        <a:cs typeface="ＭＳ Ｐゴシック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BakerSignet" charset="0"/>
        <a:ea typeface="ＭＳ Ｐゴシック" charset="0"/>
        <a:cs typeface="ＭＳ Ｐゴシック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BakerSignet" charset="0"/>
        <a:ea typeface="ＭＳ Ｐゴシック" charset="0"/>
        <a:cs typeface="ＭＳ Ｐゴシック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BakerSignet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BakerSignet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BakerSignet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BakerSignet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BakerSignet" charset="0"/>
        <a:ea typeface="ＭＳ Ｐゴシック" charset="0"/>
        <a:cs typeface="ＭＳ Ｐゴシック" charset="0"/>
      </a:defRPr>
    </a:lvl9pPr>
  </p:defaultTextStyle>
  <p:extLst>
    <p:ext uri="{521415D9-36F7-43E2-AB2F-B90AF26B5E84}">
      <p14:sectionLst xmlns:p14="http://schemas.microsoft.com/office/powerpoint/2010/main">
        <p14:section name="Section par défaut" id="{607B1F4F-1AD6-EB4F-93F0-AE52F9208A6B}">
          <p14:sldIdLst>
            <p14:sldId id="753"/>
            <p14:sldId id="749"/>
            <p14:sldId id="763"/>
            <p14:sldId id="767"/>
            <p14:sldId id="764"/>
            <p14:sldId id="756"/>
            <p14:sldId id="757"/>
            <p14:sldId id="766"/>
            <p14:sldId id="768"/>
            <p14:sldId id="758"/>
            <p14:sldId id="755"/>
            <p14:sldId id="750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12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4F1FF"/>
    <a:srgbClr val="99DAEA"/>
    <a:srgbClr val="EDAA00"/>
    <a:srgbClr val="A0212E"/>
    <a:srgbClr val="D9272E"/>
    <a:srgbClr val="007297"/>
    <a:srgbClr val="009BCC"/>
    <a:srgbClr val="0072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Estilo medio 2 - Énfasis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DCAF9ED-07DC-4A11-8D7F-57B35C25682E}" styleName="Estilo medio 1 - Énfasis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8A107856-5554-42FB-B03E-39F5DBC370BA}" styleName="Estilo medio 4 - Énfasis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69CF1AB2-1976-4502-BF36-3FF5EA218861}" styleName="Estilo medio 4 - Énfasis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5DA37D80-6434-44D0-A028-1B22A696006F}" styleName="Estilo claro 3 - Acento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22838BEF-8BB2-4498-84A7-C5851F593DF1}" styleName="Estilo medio 4 - Énfasis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BC89EF96-8CEA-46FF-86C4-4CE0E7609802}" styleName="Estilo claro 3 - Acento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6"/>
    <p:restoredTop sz="95467" autoAdjust="0"/>
  </p:normalViewPr>
  <p:slideViewPr>
    <p:cSldViewPr>
      <p:cViewPr varScale="1">
        <p:scale>
          <a:sx n="111" d="100"/>
          <a:sy n="111" d="100"/>
        </p:scale>
        <p:origin x="1350" y="108"/>
      </p:cViewPr>
      <p:guideLst>
        <p:guide orient="horz" pos="2160"/>
        <p:guide pos="312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5" d="100"/>
        <a:sy n="75" d="100"/>
      </p:scale>
      <p:origin x="0" y="325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viewProps" Target="viewProp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tableStyles" Target="tableStyles.xml"/><Relationship Id="rId10" Type="http://schemas.openxmlformats.org/officeDocument/2006/relationships/slide" Target="slides/slide5.xml"/><Relationship Id="rId19" Type="http://schemas.openxmlformats.org/officeDocument/2006/relationships/handoutMaster" Target="handoutMasters/handoutMaster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974" tIns="45487" rIns="90974" bIns="45487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panose="020B0604020202020204" pitchFamily="34" charset="0"/>
                <a:ea typeface="ＭＳ Ｐゴシック" pitchFamily="34" charset="-128"/>
                <a:cs typeface="+mn-cs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11264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2863" y="0"/>
            <a:ext cx="2944812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974" tIns="45487" rIns="90974" bIns="45487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panose="020B0604020202020204" pitchFamily="34" charset="0"/>
                <a:ea typeface="ＭＳ Ｐゴシック" pitchFamily="34" charset="-128"/>
                <a:cs typeface="+mn-cs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11264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32925"/>
            <a:ext cx="2946400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974" tIns="45487" rIns="90974" bIns="45487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panose="020B0604020202020204" pitchFamily="34" charset="0"/>
                <a:ea typeface="ＭＳ Ｐゴシック" pitchFamily="34" charset="-128"/>
                <a:cs typeface="+mn-cs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11264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2863" y="9432925"/>
            <a:ext cx="2944812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974" tIns="45487" rIns="90974" bIns="45487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fld id="{016DFE06-6785-E245-B2C4-C2ACA9612BB2}" type="slidenum">
              <a:rPr lang="es-ES_tradnl"/>
              <a:pPr>
                <a:defRPr/>
              </a:pPr>
              <a:t>‹Nr.›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2074552964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974" tIns="45487" rIns="90974" bIns="45487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panose="020B0604020202020204" pitchFamily="34" charset="0"/>
                <a:ea typeface="ＭＳ Ｐゴシック" pitchFamily="34" charset="-128"/>
                <a:cs typeface="+mn-cs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2863" y="0"/>
            <a:ext cx="2944812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974" tIns="45487" rIns="90974" bIns="45487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panose="020B0604020202020204" pitchFamily="34" charset="0"/>
                <a:ea typeface="ＭＳ Ｐゴシック" pitchFamily="34" charset="-128"/>
                <a:cs typeface="+mn-cs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1229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711200" y="744538"/>
            <a:ext cx="5378450" cy="37242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717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1038" y="4716463"/>
            <a:ext cx="5438775" cy="4468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974" tIns="45487" rIns="90974" bIns="4548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_tradnl" noProof="0"/>
              <a:t>Haga clic para modificar el estilo de texto del patrón</a:t>
            </a:r>
          </a:p>
          <a:p>
            <a:pPr lvl="1"/>
            <a:r>
              <a:rPr lang="es-ES_tradnl" noProof="0"/>
              <a:t>Segundo nivel</a:t>
            </a:r>
          </a:p>
          <a:p>
            <a:pPr lvl="2"/>
            <a:r>
              <a:rPr lang="es-ES_tradnl" noProof="0"/>
              <a:t>Tercer nivel</a:t>
            </a:r>
          </a:p>
          <a:p>
            <a:pPr lvl="3"/>
            <a:r>
              <a:rPr lang="es-ES_tradnl" noProof="0"/>
              <a:t>Cuarto nivel</a:t>
            </a:r>
          </a:p>
          <a:p>
            <a:pPr lvl="4"/>
            <a:r>
              <a:rPr lang="es-ES_tradnl" noProof="0"/>
              <a:t>Quinto nivel</a:t>
            </a:r>
          </a:p>
        </p:txBody>
      </p:sp>
      <p:sp>
        <p:nvSpPr>
          <p:cNvPr id="717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32925"/>
            <a:ext cx="2946400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974" tIns="45487" rIns="90974" bIns="45487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panose="020B0604020202020204" pitchFamily="34" charset="0"/>
                <a:ea typeface="ＭＳ Ｐゴシック" pitchFamily="34" charset="-128"/>
                <a:cs typeface="+mn-cs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17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2863" y="9432925"/>
            <a:ext cx="2944812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974" tIns="45487" rIns="90974" bIns="45487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fld id="{2BB01362-5D41-5E40-B8F8-F3B5CDEE3F1F}" type="slidenum">
              <a:rPr lang="es-ES_tradnl"/>
              <a:pPr>
                <a:defRPr/>
              </a:pPr>
              <a:t>‹Nr.›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306785934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857250" lvl="3" algn="just" defTabSz="457200">
              <a:defRPr/>
            </a:pPr>
            <a:r>
              <a:rPr lang="en-US" sz="1000" b="1" cap="all" dirty="0" smtClean="0">
                <a:solidFill>
                  <a:srgbClr val="EDAA00"/>
                </a:solidFill>
                <a:latin typeface="Aaux ProRegular OSF"/>
                <a:cs typeface="Aaux ProRegular OSF"/>
              </a:rPr>
              <a:t>to improve the knowledge base for the development, assessment and monitoring of the climate change</a:t>
            </a:r>
            <a:r>
              <a:rPr lang="en-US" sz="1000" b="1" cap="all" baseline="0" dirty="0" smtClean="0">
                <a:solidFill>
                  <a:srgbClr val="EDAA00"/>
                </a:solidFill>
                <a:latin typeface="Aaux ProRegular OSF"/>
                <a:cs typeface="Aaux ProRegular OSF"/>
              </a:rPr>
              <a:t> </a:t>
            </a:r>
            <a:r>
              <a:rPr lang="en-US" sz="1000" b="1" cap="all" dirty="0" smtClean="0">
                <a:solidFill>
                  <a:srgbClr val="EDAA00"/>
                </a:solidFill>
                <a:latin typeface="Aaux ProRegular OSF"/>
                <a:cs typeface="Aaux ProRegular OSF"/>
              </a:rPr>
              <a:t>vulnerability at farm-level by developing and testing a common method for the four EU Climate Risk Regions</a:t>
            </a:r>
            <a:endParaRPr lang="es-ES" sz="1000" b="1" cap="all" dirty="0" smtClean="0">
              <a:solidFill>
                <a:srgbClr val="EDAA00"/>
              </a:solidFill>
              <a:latin typeface="Aaux ProRegular OSF"/>
              <a:cs typeface="Aaux ProRegular OSF"/>
            </a:endParaRPr>
          </a:p>
          <a:p>
            <a:pPr marL="0" lvl="3">
              <a:defRPr/>
            </a:pPr>
            <a:endParaRPr lang="es-ES" sz="1000" b="1" cap="all" dirty="0" smtClean="0">
              <a:solidFill>
                <a:srgbClr val="EDAA00"/>
              </a:solidFill>
              <a:latin typeface="Aaux ProRegular OSF"/>
              <a:cs typeface="Aaux ProRegular OSF"/>
            </a:endParaRPr>
          </a:p>
          <a:p>
            <a:pPr>
              <a:defRPr/>
            </a:pPr>
            <a:r>
              <a:rPr lang="en-GB" dirty="0" smtClean="0"/>
              <a:t>to </a:t>
            </a:r>
            <a:r>
              <a:rPr lang="en-GB" b="1" dirty="0" smtClean="0"/>
              <a:t>test sustainable measures and management approaches for climate change adaptation</a:t>
            </a:r>
            <a:r>
              <a:rPr lang="en-GB" dirty="0" smtClean="0"/>
              <a:t> by identifying and implementing them on 120 pilot farms. </a:t>
            </a:r>
            <a:endParaRPr lang="es-ES" dirty="0" smtClean="0"/>
          </a:p>
          <a:p>
            <a:pPr>
              <a:defRPr/>
            </a:pPr>
            <a:r>
              <a:rPr lang="en-GB" dirty="0" smtClean="0"/>
              <a:t>to </a:t>
            </a:r>
            <a:r>
              <a:rPr lang="en-GB" b="1" dirty="0" smtClean="0"/>
              <a:t>promote sustainable adaptation measures and to enhance the capacity to apply that knowledge in practice</a:t>
            </a:r>
            <a:r>
              <a:rPr lang="en-GB" dirty="0" smtClean="0"/>
              <a:t> by demonstrating and disseminating actions for farmers, farmers associations, technical consultants, food standard organisations and agricultural assurance companies.</a:t>
            </a:r>
            <a:endParaRPr lang="es-ES" dirty="0" smtClean="0"/>
          </a:p>
          <a:p>
            <a:pPr>
              <a:defRPr/>
            </a:pPr>
            <a:r>
              <a:rPr lang="en-GB" dirty="0" smtClean="0"/>
              <a:t>to </a:t>
            </a:r>
            <a:r>
              <a:rPr lang="en-GB" b="1" dirty="0" smtClean="0"/>
              <a:t>raise awareness and know-how of current farmers and future farmers</a:t>
            </a:r>
            <a:r>
              <a:rPr lang="en-GB" dirty="0" smtClean="0"/>
              <a:t> for sustainable adaptation options at farm level by developing, creating and disseminating training packages for agriculture trainers, schools and capacity building centres and stakeholders.</a:t>
            </a:r>
            <a:endParaRPr lang="es-ES" dirty="0" smtClean="0"/>
          </a:p>
          <a:p>
            <a:pPr>
              <a:defRPr/>
            </a:pPr>
            <a:r>
              <a:rPr lang="en-GB" dirty="0" smtClean="0"/>
              <a:t>to </a:t>
            </a:r>
            <a:r>
              <a:rPr lang="en-GB" b="1" dirty="0" smtClean="0"/>
              <a:t>contribute to the development and implementation of EU, national and regional policies on climate change adaptation</a:t>
            </a:r>
            <a:r>
              <a:rPr lang="en-GB" dirty="0" smtClean="0"/>
              <a:t> by transferring best-practise and know-how to political, agricultural and food business stakeholders and by mainstreaming across policy areas.</a:t>
            </a:r>
            <a:endParaRPr lang="es-ES" dirty="0" smtClean="0"/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BB01362-5D41-5E40-B8F8-F3B5CDEE3F1F}" type="slidenum">
              <a:rPr lang="es-ES_tradnl" smtClean="0"/>
              <a:pPr>
                <a:defRPr/>
              </a:pPr>
              <a:t>8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26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4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4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712680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4"/>
          <p:cNvSpPr>
            <a:spLocks noGrp="1"/>
          </p:cNvSpPr>
          <p:nvPr>
            <p:ph type="title"/>
          </p:nvPr>
        </p:nvSpPr>
        <p:spPr>
          <a:xfrm>
            <a:off x="1924166" y="274638"/>
            <a:ext cx="6057668" cy="707886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 lvl="0"/>
            <a:r>
              <a:rPr lang="fr-FR" dirty="0"/>
              <a:t>Cliquez et modifiez le titre</a:t>
            </a:r>
          </a:p>
        </p:txBody>
      </p:sp>
      <p:sp>
        <p:nvSpPr>
          <p:cNvPr id="3" name="Espace réservé du texte 5"/>
          <p:cNvSpPr>
            <a:spLocks noGrp="1"/>
          </p:cNvSpPr>
          <p:nvPr>
            <p:ph idx="1"/>
          </p:nvPr>
        </p:nvSpPr>
        <p:spPr>
          <a:xfrm>
            <a:off x="1801870" y="1124745"/>
            <a:ext cx="6391493" cy="1015663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 lvl="0"/>
            <a:r>
              <a:rPr lang="fr-FR" noProof="0" dirty="0"/>
              <a:t>Cliquez pour modifier les styles du texte du masque</a:t>
            </a:r>
          </a:p>
          <a:p>
            <a:pPr lvl="0"/>
            <a:r>
              <a:rPr lang="fr-FR" noProof="0" dirty="0"/>
              <a:t>Cliquez pour modifier les styles du texte du masque</a:t>
            </a:r>
          </a:p>
          <a:p>
            <a:pPr lvl="0"/>
            <a:r>
              <a:rPr lang="fr-FR" noProof="0" dirty="0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20535904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901592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512398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número de diapositiva 1"/>
          <p:cNvSpPr txBox="1">
            <a:spLocks/>
          </p:cNvSpPr>
          <p:nvPr userDrawn="1"/>
        </p:nvSpPr>
        <p:spPr bwMode="auto">
          <a:xfrm>
            <a:off x="4881564" y="6237289"/>
            <a:ext cx="4256087" cy="365125"/>
          </a:xfrm>
          <a:prstGeom prst="rect">
            <a:avLst/>
          </a:prstGeom>
          <a:noFill/>
          <a:ln>
            <a:noFill/>
          </a:ln>
          <a:extLst/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BakerSignet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BakerSignet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BakerSignet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BakerSignet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BakerSignet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akerSignet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akerSignet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akerSignet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akerSignet" charset="0"/>
                <a:ea typeface="ＭＳ Ｐゴシック" charset="0"/>
              </a:defRPr>
            </a:lvl9pPr>
          </a:lstStyle>
          <a:p>
            <a:pPr algn="r">
              <a:defRPr/>
            </a:pPr>
            <a:r>
              <a:rPr lang="en-US" sz="1400" b="1" dirty="0" err="1">
                <a:solidFill>
                  <a:srgbClr val="A0212E"/>
                </a:solidFill>
                <a:latin typeface="cafeta"/>
                <a:cs typeface="cafeta"/>
              </a:rPr>
              <a:t>AgriAdapt</a:t>
            </a:r>
            <a:r>
              <a:rPr lang="en-US" sz="1400" b="1" dirty="0">
                <a:solidFill>
                  <a:srgbClr val="A0212E"/>
                </a:solidFill>
                <a:latin typeface="cafeta"/>
                <a:cs typeface="cafeta"/>
              </a:rPr>
              <a:t> – Brussels</a:t>
            </a:r>
          </a:p>
        </p:txBody>
      </p:sp>
      <p:sp>
        <p:nvSpPr>
          <p:cNvPr id="3" name="Marcador de número de diapositiva 1"/>
          <p:cNvSpPr txBox="1">
            <a:spLocks/>
          </p:cNvSpPr>
          <p:nvPr userDrawn="1"/>
        </p:nvSpPr>
        <p:spPr bwMode="auto">
          <a:xfrm>
            <a:off x="9129713" y="6237289"/>
            <a:ext cx="576263" cy="365125"/>
          </a:xfrm>
          <a:prstGeom prst="rect">
            <a:avLst/>
          </a:prstGeom>
          <a:noFill/>
          <a:ln>
            <a:noFill/>
          </a:ln>
          <a:extLst/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BakerSignet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BakerSignet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BakerSignet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BakerSignet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BakerSignet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akerSignet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akerSignet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akerSignet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akerSignet" charset="0"/>
                <a:ea typeface="ＭＳ Ｐゴシック" charset="0"/>
              </a:defRPr>
            </a:lvl9pPr>
          </a:lstStyle>
          <a:p>
            <a:pPr algn="r">
              <a:defRPr/>
            </a:pPr>
            <a:fld id="{563D755F-993C-2242-8F98-79317BE93716}" type="slidenum">
              <a:rPr lang="en-US" sz="1400" b="1" smtClean="0">
                <a:solidFill>
                  <a:srgbClr val="A0212E"/>
                </a:solidFill>
                <a:latin typeface="cafeta"/>
                <a:cs typeface="cafeta"/>
              </a:rPr>
              <a:pPr algn="r">
                <a:defRPr/>
              </a:pPr>
              <a:t>‹Nr.›</a:t>
            </a:fld>
            <a:endParaRPr lang="en-US" sz="1400" b="1" dirty="0">
              <a:solidFill>
                <a:srgbClr val="A0212E"/>
              </a:solidFill>
              <a:latin typeface="cafeta"/>
              <a:cs typeface="cafeta"/>
            </a:endParaRPr>
          </a:p>
        </p:txBody>
      </p:sp>
    </p:spTree>
    <p:extLst>
      <p:ext uri="{BB962C8B-B14F-4D97-AF65-F5344CB8AC3E}">
        <p14:creationId xmlns:p14="http://schemas.microsoft.com/office/powerpoint/2010/main" val="24996975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número de diapositiva 1"/>
          <p:cNvSpPr txBox="1">
            <a:spLocks/>
          </p:cNvSpPr>
          <p:nvPr userDrawn="1"/>
        </p:nvSpPr>
        <p:spPr bwMode="auto">
          <a:xfrm>
            <a:off x="4881564" y="6237289"/>
            <a:ext cx="4256087" cy="365125"/>
          </a:xfrm>
          <a:prstGeom prst="rect">
            <a:avLst/>
          </a:prstGeom>
          <a:noFill/>
          <a:ln>
            <a:noFill/>
          </a:ln>
          <a:extLst/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BakerSignet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BakerSignet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BakerSignet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BakerSignet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BakerSignet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akerSignet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akerSignet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akerSignet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akerSignet" charset="0"/>
                <a:ea typeface="ＭＳ Ｐゴシック" charset="0"/>
              </a:defRPr>
            </a:lvl9pPr>
          </a:lstStyle>
          <a:p>
            <a:pPr algn="r">
              <a:defRPr/>
            </a:pPr>
            <a:r>
              <a:rPr lang="en-US" sz="1400" b="1" dirty="0" err="1">
                <a:solidFill>
                  <a:srgbClr val="A0212E"/>
                </a:solidFill>
                <a:latin typeface="cafeta"/>
                <a:cs typeface="cafeta"/>
              </a:rPr>
              <a:t>AgriAdapt</a:t>
            </a:r>
            <a:r>
              <a:rPr lang="en-US" sz="1400" b="1" dirty="0">
                <a:solidFill>
                  <a:srgbClr val="A0212E"/>
                </a:solidFill>
                <a:latin typeface="cafeta"/>
                <a:cs typeface="cafeta"/>
              </a:rPr>
              <a:t> – Brussels</a:t>
            </a:r>
          </a:p>
        </p:txBody>
      </p:sp>
      <p:sp>
        <p:nvSpPr>
          <p:cNvPr id="3" name="Marcador de número de diapositiva 1"/>
          <p:cNvSpPr txBox="1">
            <a:spLocks/>
          </p:cNvSpPr>
          <p:nvPr userDrawn="1"/>
        </p:nvSpPr>
        <p:spPr bwMode="auto">
          <a:xfrm>
            <a:off x="9129713" y="6232227"/>
            <a:ext cx="576263" cy="365125"/>
          </a:xfrm>
          <a:prstGeom prst="rect">
            <a:avLst/>
          </a:prstGeom>
          <a:noFill/>
          <a:ln>
            <a:noFill/>
          </a:ln>
          <a:extLst/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BakerSignet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BakerSignet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BakerSignet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BakerSignet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BakerSignet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akerSignet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akerSignet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akerSignet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akerSignet" charset="0"/>
                <a:ea typeface="ＭＳ Ｐゴシック" charset="0"/>
              </a:defRPr>
            </a:lvl9pPr>
          </a:lstStyle>
          <a:p>
            <a:pPr algn="r">
              <a:defRPr/>
            </a:pPr>
            <a:fld id="{563D755F-993C-2242-8F98-79317BE93716}" type="slidenum">
              <a:rPr lang="en-US" sz="1400" b="1" smtClean="0">
                <a:solidFill>
                  <a:srgbClr val="A0212E"/>
                </a:solidFill>
                <a:latin typeface="cafeta"/>
                <a:cs typeface="cafeta"/>
              </a:rPr>
              <a:pPr algn="r">
                <a:defRPr/>
              </a:pPr>
              <a:t>‹Nr.›</a:t>
            </a:fld>
            <a:endParaRPr lang="en-US" sz="1400" b="1" dirty="0">
              <a:solidFill>
                <a:srgbClr val="A0212E"/>
              </a:solidFill>
              <a:latin typeface="cafeta"/>
              <a:cs typeface="cafeta"/>
            </a:endParaRPr>
          </a:p>
        </p:txBody>
      </p:sp>
    </p:spTree>
    <p:extLst>
      <p:ext uri="{BB962C8B-B14F-4D97-AF65-F5344CB8AC3E}">
        <p14:creationId xmlns:p14="http://schemas.microsoft.com/office/powerpoint/2010/main" val="15221056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924166" y="2130426"/>
            <a:ext cx="6057668" cy="707886"/>
          </a:xfrm>
          <a:prstGeom prst="rect">
            <a:avLst/>
          </a:prstGeom>
        </p:spPr>
        <p:txBody>
          <a:bodyPr/>
          <a:lstStyle/>
          <a:p>
            <a:r>
              <a:rPr lang="fr-FR"/>
              <a:t>Cliquez et modifiez le titre</a:t>
            </a:r>
            <a:endParaRPr lang="en-GB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674574" y="3886200"/>
            <a:ext cx="6556853" cy="40011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Cliquez pour modifier le style des sous-titres du masque</a:t>
            </a:r>
            <a:endParaRPr lang="en-GB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495300" y="6356352"/>
            <a:ext cx="23114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3384550" y="6356352"/>
            <a:ext cx="3136900" cy="365125"/>
          </a:xfrm>
          <a:prstGeom prst="rect">
            <a:avLst/>
          </a:prstGeom>
        </p:spPr>
        <p:txBody>
          <a:bodyPr/>
          <a:lstStyle/>
          <a:p>
            <a:r>
              <a:rPr lang="en-GB"/>
              <a:t>AgriAdapt - ECCA 2017</a:t>
            </a:r>
            <a:endParaRPr lang="en-GB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7099300" y="6356352"/>
            <a:ext cx="2311400" cy="365125"/>
          </a:xfrm>
          <a:prstGeom prst="rect">
            <a:avLst/>
          </a:prstGeom>
        </p:spPr>
        <p:txBody>
          <a:bodyPr/>
          <a:lstStyle/>
          <a:p>
            <a:fld id="{2EB8294B-DEF7-B54D-AF4F-FAB4708D346C}" type="slidenum">
              <a:rPr lang="en-GB" smtClean="0"/>
              <a:t>‹Nr.›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765342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872000" y="0"/>
            <a:ext cx="7605000" cy="864000"/>
          </a:xfrm>
          <a:prstGeom prst="rect">
            <a:avLst/>
          </a:prstGeom>
        </p:spPr>
        <p:txBody>
          <a:bodyPr/>
          <a:lstStyle/>
          <a:p>
            <a:r>
              <a:rPr lang="en-GB" noProof="0"/>
              <a:t>Cliquez et modifiez le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88672" y="1080000"/>
            <a:ext cx="9165000" cy="5400000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</a:lstStyle>
          <a:p>
            <a:pPr lvl="0"/>
            <a:r>
              <a:rPr lang="en-GB" noProof="0"/>
              <a:t>Cliquez pour modifier les styles du texte du masque</a:t>
            </a:r>
          </a:p>
          <a:p>
            <a:pPr lvl="1"/>
            <a:r>
              <a:rPr lang="en-GB" noProof="0"/>
              <a:t>Deuxième niveau</a:t>
            </a:r>
          </a:p>
          <a:p>
            <a:pPr lvl="2"/>
            <a:r>
              <a:rPr lang="en-GB" noProof="0"/>
              <a:t>Troisième niveau</a:t>
            </a:r>
          </a:p>
          <a:p>
            <a:pPr lvl="3"/>
            <a:r>
              <a:rPr lang="en-GB" noProof="0"/>
              <a:t>Quatrième niveau</a:t>
            </a:r>
          </a:p>
          <a:p>
            <a:pPr lvl="4"/>
            <a:r>
              <a:rPr lang="en-GB" noProof="0"/>
              <a:t>Cinquième niveau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3283" y="6552000"/>
            <a:ext cx="7598717" cy="306000"/>
          </a:xfrm>
          <a:prstGeom prst="rect">
            <a:avLst/>
          </a:prstGeom>
        </p:spPr>
        <p:txBody>
          <a:bodyPr vert="horz" lIns="91440" tIns="36000" rIns="91440" bIns="36000" rtlCol="0" anchor="ctr"/>
          <a:lstStyle>
            <a:lvl1pPr algn="ctr">
              <a:defRPr sz="1100" cap="none" spc="200" baseline="0">
                <a:solidFill>
                  <a:srgbClr val="FFFFFF"/>
                </a:solidFill>
              </a:defRPr>
            </a:lvl1pPr>
          </a:lstStyle>
          <a:p>
            <a:r>
              <a:rPr lang="en-GB" noProof="0"/>
              <a:t>AgriAdapt - ECCA 2017</a:t>
            </a:r>
          </a:p>
        </p:txBody>
      </p:sp>
      <p:sp>
        <p:nvSpPr>
          <p:cNvPr id="7" name="Marcador de número de diapositiva 1"/>
          <p:cNvSpPr txBox="1">
            <a:spLocks/>
          </p:cNvSpPr>
          <p:nvPr userDrawn="1"/>
        </p:nvSpPr>
        <p:spPr bwMode="auto">
          <a:xfrm>
            <a:off x="4881564" y="6237289"/>
            <a:ext cx="4256087" cy="365125"/>
          </a:xfrm>
          <a:prstGeom prst="rect">
            <a:avLst/>
          </a:prstGeom>
          <a:noFill/>
          <a:ln>
            <a:noFill/>
          </a:ln>
          <a:extLst/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BakerSignet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BakerSignet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BakerSignet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BakerSignet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BakerSignet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akerSignet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akerSignet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akerSignet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akerSignet" charset="0"/>
                <a:ea typeface="ＭＳ Ｐゴシック" charset="0"/>
              </a:defRPr>
            </a:lvl9pPr>
          </a:lstStyle>
          <a:p>
            <a:pPr algn="r">
              <a:defRPr/>
            </a:pPr>
            <a:r>
              <a:rPr lang="en-US" sz="1400" b="1" dirty="0" err="1">
                <a:solidFill>
                  <a:srgbClr val="A0212E"/>
                </a:solidFill>
                <a:latin typeface="cafeta"/>
                <a:cs typeface="cafeta"/>
              </a:rPr>
              <a:t>AgriAdapt</a:t>
            </a:r>
            <a:r>
              <a:rPr lang="en-US" sz="1400" b="1" dirty="0">
                <a:solidFill>
                  <a:srgbClr val="A0212E"/>
                </a:solidFill>
                <a:latin typeface="cafeta"/>
                <a:cs typeface="cafeta"/>
              </a:rPr>
              <a:t> – Brussels</a:t>
            </a:r>
          </a:p>
        </p:txBody>
      </p:sp>
      <p:sp>
        <p:nvSpPr>
          <p:cNvPr id="8" name="Marcador de número de diapositiva 1"/>
          <p:cNvSpPr txBox="1">
            <a:spLocks/>
          </p:cNvSpPr>
          <p:nvPr userDrawn="1"/>
        </p:nvSpPr>
        <p:spPr bwMode="auto">
          <a:xfrm>
            <a:off x="9129713" y="6237289"/>
            <a:ext cx="576263" cy="365125"/>
          </a:xfrm>
          <a:prstGeom prst="rect">
            <a:avLst/>
          </a:prstGeom>
          <a:noFill/>
          <a:ln>
            <a:noFill/>
          </a:ln>
          <a:extLst/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BakerSignet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BakerSignet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BakerSignet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BakerSignet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BakerSignet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akerSignet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akerSignet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akerSignet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akerSignet" charset="0"/>
                <a:ea typeface="ＭＳ Ｐゴシック" charset="0"/>
              </a:defRPr>
            </a:lvl9pPr>
          </a:lstStyle>
          <a:p>
            <a:pPr algn="r">
              <a:defRPr/>
            </a:pPr>
            <a:fld id="{563D755F-993C-2242-8F98-79317BE93716}" type="slidenum">
              <a:rPr lang="en-US" sz="1400" b="1" smtClean="0">
                <a:solidFill>
                  <a:srgbClr val="A0212E"/>
                </a:solidFill>
                <a:latin typeface="cafeta"/>
                <a:cs typeface="cafeta"/>
              </a:rPr>
              <a:pPr algn="r">
                <a:defRPr/>
              </a:pPr>
              <a:t>‹Nr.›</a:t>
            </a:fld>
            <a:endParaRPr lang="en-US" sz="1400" b="1" dirty="0">
              <a:solidFill>
                <a:srgbClr val="A0212E"/>
              </a:solidFill>
              <a:latin typeface="cafeta"/>
              <a:cs typeface="cafeta"/>
            </a:endParaRPr>
          </a:p>
        </p:txBody>
      </p:sp>
      <p:pic>
        <p:nvPicPr>
          <p:cNvPr id="9" name="Imagen 7" descr="LOGO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050" y="6200775"/>
            <a:ext cx="1584325" cy="55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010957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número de diapositiva 1"/>
          <p:cNvSpPr txBox="1">
            <a:spLocks/>
          </p:cNvSpPr>
          <p:nvPr userDrawn="1"/>
        </p:nvSpPr>
        <p:spPr bwMode="auto">
          <a:xfrm>
            <a:off x="9129713" y="6237289"/>
            <a:ext cx="576263" cy="365125"/>
          </a:xfrm>
          <a:prstGeom prst="rect">
            <a:avLst/>
          </a:prstGeom>
          <a:noFill/>
          <a:ln>
            <a:noFill/>
          </a:ln>
          <a:extLst/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BakerSignet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BakerSignet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BakerSignet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BakerSignet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BakerSignet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akerSignet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akerSignet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akerSignet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akerSignet" charset="0"/>
                <a:ea typeface="ＭＳ Ｐゴシック" charset="0"/>
              </a:defRPr>
            </a:lvl9pPr>
          </a:lstStyle>
          <a:p>
            <a:pPr algn="r">
              <a:defRPr/>
            </a:pPr>
            <a:fld id="{5704FA92-DDBA-BD45-98B9-142AC4BF7C51}" type="slidenum">
              <a:rPr lang="en-US" sz="1400" b="1" smtClean="0">
                <a:solidFill>
                  <a:srgbClr val="A0212E"/>
                </a:solidFill>
                <a:latin typeface="cafeta"/>
                <a:cs typeface="cafeta"/>
              </a:rPr>
              <a:pPr algn="r">
                <a:defRPr/>
              </a:pPr>
              <a:t>‹Nr.›</a:t>
            </a:fld>
            <a:endParaRPr lang="en-US" sz="1400" b="1" dirty="0">
              <a:solidFill>
                <a:srgbClr val="A0212E"/>
              </a:solidFill>
              <a:latin typeface="cafeta"/>
              <a:cs typeface="cafeta"/>
            </a:endParaRPr>
          </a:p>
        </p:txBody>
      </p:sp>
      <p:pic>
        <p:nvPicPr>
          <p:cNvPr id="3" name="Imagen 7" descr="LOGO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051" y="6200775"/>
            <a:ext cx="1584324" cy="55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63077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número de diapositiva 1"/>
          <p:cNvSpPr txBox="1">
            <a:spLocks/>
          </p:cNvSpPr>
          <p:nvPr userDrawn="1"/>
        </p:nvSpPr>
        <p:spPr bwMode="auto">
          <a:xfrm>
            <a:off x="9129713" y="6237289"/>
            <a:ext cx="576263" cy="365125"/>
          </a:xfrm>
          <a:prstGeom prst="rect">
            <a:avLst/>
          </a:prstGeom>
          <a:noFill/>
          <a:ln>
            <a:noFill/>
          </a:ln>
          <a:extLst/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BakerSignet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BakerSignet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BakerSignet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BakerSignet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BakerSignet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akerSignet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akerSignet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akerSignet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akerSignet" charset="0"/>
                <a:ea typeface="ＭＳ Ｐゴシック" charset="0"/>
              </a:defRPr>
            </a:lvl9pPr>
          </a:lstStyle>
          <a:p>
            <a:pPr algn="r">
              <a:defRPr/>
            </a:pPr>
            <a:fld id="{563D755F-993C-2242-8F98-79317BE93716}" type="slidenum">
              <a:rPr lang="en-US" sz="1400" b="1" smtClean="0">
                <a:solidFill>
                  <a:srgbClr val="A0212E"/>
                </a:solidFill>
                <a:latin typeface="cafeta"/>
                <a:cs typeface="cafeta"/>
              </a:rPr>
              <a:pPr algn="r">
                <a:defRPr/>
              </a:pPr>
              <a:t>‹Nr.›</a:t>
            </a:fld>
            <a:endParaRPr lang="en-US" sz="1400" b="1" dirty="0">
              <a:solidFill>
                <a:srgbClr val="A0212E"/>
              </a:solidFill>
              <a:latin typeface="cafeta"/>
              <a:cs typeface="cafeta"/>
            </a:endParaRPr>
          </a:p>
        </p:txBody>
      </p:sp>
      <p:pic>
        <p:nvPicPr>
          <p:cNvPr id="7" name="Imagen 9" descr="LOGO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051" y="6200775"/>
            <a:ext cx="1584324" cy="55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Espace réservé du titre 4"/>
          <p:cNvSpPr>
            <a:spLocks noGrp="1"/>
          </p:cNvSpPr>
          <p:nvPr>
            <p:ph type="title"/>
          </p:nvPr>
        </p:nvSpPr>
        <p:spPr>
          <a:xfrm>
            <a:off x="1924166" y="274638"/>
            <a:ext cx="6057668" cy="707886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 lvl="0"/>
            <a:r>
              <a:rPr lang="fr-FR" dirty="0"/>
              <a:t>Cliquez et modifiez le titre</a:t>
            </a:r>
          </a:p>
        </p:txBody>
      </p:sp>
      <p:sp>
        <p:nvSpPr>
          <p:cNvPr id="6" name="Espace réservé du texte 5"/>
          <p:cNvSpPr>
            <a:spLocks noGrp="1"/>
          </p:cNvSpPr>
          <p:nvPr>
            <p:ph idx="1"/>
          </p:nvPr>
        </p:nvSpPr>
        <p:spPr>
          <a:xfrm>
            <a:off x="1801870" y="1124745"/>
            <a:ext cx="6391493" cy="1015663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 lvl="0"/>
            <a:r>
              <a:rPr lang="fr-FR" noProof="0" dirty="0"/>
              <a:t>Cliquez pour modifier les styles du texte du masque</a:t>
            </a:r>
          </a:p>
          <a:p>
            <a:pPr lvl="0"/>
            <a:r>
              <a:rPr lang="fr-FR" noProof="0" dirty="0"/>
              <a:t>Cliquez pour modifier les styles du texte du masque</a:t>
            </a:r>
          </a:p>
          <a:p>
            <a:pPr lvl="0"/>
            <a:r>
              <a:rPr lang="fr-FR" noProof="0" dirty="0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29583640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número de diapositiva 1"/>
          <p:cNvSpPr txBox="1">
            <a:spLocks/>
          </p:cNvSpPr>
          <p:nvPr userDrawn="1"/>
        </p:nvSpPr>
        <p:spPr bwMode="auto">
          <a:xfrm>
            <a:off x="9129713" y="6237289"/>
            <a:ext cx="576263" cy="365125"/>
          </a:xfrm>
          <a:prstGeom prst="rect">
            <a:avLst/>
          </a:prstGeom>
          <a:noFill/>
          <a:ln>
            <a:noFill/>
          </a:ln>
          <a:extLst/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BakerSignet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BakerSignet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BakerSignet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BakerSignet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BakerSignet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akerSignet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akerSignet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akerSignet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akerSignet" charset="0"/>
                <a:ea typeface="ＭＳ Ｐゴシック" charset="0"/>
              </a:defRPr>
            </a:lvl9pPr>
          </a:lstStyle>
          <a:p>
            <a:pPr algn="r">
              <a:defRPr/>
            </a:pPr>
            <a:fld id="{75028C26-C892-484D-A83B-0909934A3BC0}" type="slidenum">
              <a:rPr lang="en-US" sz="1400" b="1" smtClean="0">
                <a:solidFill>
                  <a:srgbClr val="A0212E"/>
                </a:solidFill>
                <a:latin typeface="cafeta"/>
                <a:cs typeface="cafeta"/>
              </a:rPr>
              <a:pPr algn="r">
                <a:defRPr/>
              </a:pPr>
              <a:t>‹Nr.›</a:t>
            </a:fld>
            <a:endParaRPr lang="en-US" sz="1400" b="1" dirty="0">
              <a:solidFill>
                <a:srgbClr val="A0212E"/>
              </a:solidFill>
              <a:latin typeface="cafeta"/>
              <a:cs typeface="cafeta"/>
            </a:endParaRPr>
          </a:p>
        </p:txBody>
      </p:sp>
      <p:pic>
        <p:nvPicPr>
          <p:cNvPr id="7" name="Imagen 9" descr="LOGO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051" y="6200775"/>
            <a:ext cx="1584324" cy="55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Espace réservé du titre 4"/>
          <p:cNvSpPr>
            <a:spLocks noGrp="1"/>
          </p:cNvSpPr>
          <p:nvPr>
            <p:ph type="title"/>
          </p:nvPr>
        </p:nvSpPr>
        <p:spPr>
          <a:xfrm>
            <a:off x="1924166" y="274638"/>
            <a:ext cx="6057668" cy="707886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 lvl="0"/>
            <a:r>
              <a:rPr lang="fr-FR" dirty="0"/>
              <a:t>Cliquez et modifiez le titre</a:t>
            </a:r>
          </a:p>
        </p:txBody>
      </p:sp>
      <p:sp>
        <p:nvSpPr>
          <p:cNvPr id="6" name="Espace réservé du texte 5"/>
          <p:cNvSpPr>
            <a:spLocks noGrp="1"/>
          </p:cNvSpPr>
          <p:nvPr>
            <p:ph idx="1"/>
          </p:nvPr>
        </p:nvSpPr>
        <p:spPr>
          <a:xfrm>
            <a:off x="1801870" y="1124745"/>
            <a:ext cx="6391493" cy="1015663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 lvl="0"/>
            <a:r>
              <a:rPr lang="fr-FR" noProof="0" dirty="0"/>
              <a:t>Cliquez pour modifier les styles du texte du masque</a:t>
            </a:r>
          </a:p>
          <a:p>
            <a:pPr lvl="0"/>
            <a:r>
              <a:rPr lang="fr-FR" noProof="0" dirty="0"/>
              <a:t>Cliquez pour modifier les styles du texte du masque</a:t>
            </a:r>
          </a:p>
          <a:p>
            <a:pPr lvl="0"/>
            <a:r>
              <a:rPr lang="fr-FR" noProof="0" dirty="0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6672356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theme" Target="../theme/theme1.xml"/><Relationship Id="rId7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jpeg"/><Relationship Id="rId5" Type="http://schemas.openxmlformats.org/officeDocument/2006/relationships/image" Target="../media/image2.jpeg"/><Relationship Id="rId4" Type="http://schemas.openxmlformats.org/officeDocument/2006/relationships/image" Target="../media/image1.jpeg"/><Relationship Id="rId9" Type="http://schemas.openxmlformats.org/officeDocument/2006/relationships/image" Target="../media/image6.jpe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.jpeg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6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0.xml"/><Relationship Id="rId2" Type="http://schemas.openxmlformats.org/officeDocument/2006/relationships/slideLayout" Target="../slideLayouts/slideLayout9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8.jpeg"/><Relationship Id="rId5" Type="http://schemas.openxmlformats.org/officeDocument/2006/relationships/image" Target="../media/image1.jpeg"/><Relationship Id="rId4" Type="http://schemas.openxmlformats.org/officeDocument/2006/relationships/theme" Target="../theme/theme4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5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9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Imagen 1" descr="Logo_Bosti_deutsch_englisch.jpg"/>
          <p:cNvPicPr>
            <a:picLocks noChangeAspect="1"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3276" y="6237289"/>
            <a:ext cx="963613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Imagen 5" descr="Logo_FGN 2.jpg"/>
          <p:cNvPicPr>
            <a:picLocks noChangeAspect="1"/>
          </p:cNvPicPr>
          <p:nvPr userDrawn="1"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84799" y="6288088"/>
            <a:ext cx="488950" cy="45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Imagen 6" descr="Logo_SOLAGRO.gif"/>
          <p:cNvPicPr>
            <a:picLocks noChangeAspect="1"/>
          </p:cNvPicPr>
          <p:nvPr userDrawn="1"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2864" y="6308725"/>
            <a:ext cx="1290637" cy="39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Imagen 7" descr="LogoEMU.gif"/>
          <p:cNvPicPr>
            <a:picLocks noChangeAspect="1"/>
          </p:cNvPicPr>
          <p:nvPr userDrawn="1"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0114" y="6381750"/>
            <a:ext cx="1381124" cy="311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1" name="CuadroTexto 8"/>
          <p:cNvSpPr txBox="1">
            <a:spLocks noChangeArrowheads="1"/>
          </p:cNvSpPr>
          <p:nvPr userDrawn="1"/>
        </p:nvSpPr>
        <p:spPr bwMode="auto">
          <a:xfrm>
            <a:off x="1068538" y="2708275"/>
            <a:ext cx="769749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BakerSignet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BakerSignet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BakerSignet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BakerSignet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BakerSignet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akerSignet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akerSignet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akerSignet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akerSignet" charset="0"/>
                <a:ea typeface="ＭＳ Ｐゴシック" charset="0"/>
              </a:defRPr>
            </a:lvl9pPr>
          </a:lstStyle>
          <a:p>
            <a:pPr algn="ctr">
              <a:defRPr/>
            </a:pPr>
            <a:r>
              <a:rPr lang="es-ES" sz="4000" dirty="0">
                <a:solidFill>
                  <a:srgbClr val="EDAA00"/>
                </a:solidFill>
                <a:latin typeface="cafeta" charset="0"/>
                <a:cs typeface="cafeta" charset="0"/>
              </a:rPr>
              <a:t>• NOMBRE DEL DOCUMENTO •</a:t>
            </a:r>
          </a:p>
        </p:txBody>
      </p:sp>
      <p:pic>
        <p:nvPicPr>
          <p:cNvPr id="2" name="Imagen 1" descr="LOGO.jpg"/>
          <p:cNvPicPr>
            <a:picLocks noChangeAspect="1"/>
          </p:cNvPicPr>
          <p:nvPr userDrawn="1"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6875" y="1268413"/>
            <a:ext cx="3887789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2" name="Espace réservé du titre 3"/>
          <p:cNvSpPr>
            <a:spLocks noGrp="1"/>
          </p:cNvSpPr>
          <p:nvPr>
            <p:ph type="title"/>
          </p:nvPr>
        </p:nvSpPr>
        <p:spPr bwMode="auto">
          <a:xfrm>
            <a:off x="3945217" y="3644900"/>
            <a:ext cx="2387042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non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fr-FR"/>
              <a:t>Cliquez et modifiez le titre</a:t>
            </a:r>
          </a:p>
        </p:txBody>
      </p:sp>
      <p:sp>
        <p:nvSpPr>
          <p:cNvPr id="12" name="Marcador de número de diapositiva 1"/>
          <p:cNvSpPr txBox="1">
            <a:spLocks/>
          </p:cNvSpPr>
          <p:nvPr userDrawn="1"/>
        </p:nvSpPr>
        <p:spPr bwMode="auto">
          <a:xfrm>
            <a:off x="9129713" y="6237289"/>
            <a:ext cx="576263" cy="365125"/>
          </a:xfrm>
          <a:prstGeom prst="rect">
            <a:avLst/>
          </a:prstGeom>
          <a:noFill/>
          <a:ln>
            <a:noFill/>
          </a:ln>
          <a:extLst/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BakerSignet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BakerSignet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BakerSignet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BakerSignet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BakerSignet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akerSignet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akerSignet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akerSignet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akerSignet" charset="0"/>
                <a:ea typeface="ＭＳ Ｐゴシック" charset="0"/>
              </a:defRPr>
            </a:lvl9pPr>
          </a:lstStyle>
          <a:p>
            <a:pPr algn="r">
              <a:defRPr/>
            </a:pPr>
            <a:fld id="{D71BF4E7-D49D-6547-8214-48D9981FFFFD}" type="slidenum">
              <a:rPr lang="en-US" sz="1400" b="1" smtClean="0">
                <a:solidFill>
                  <a:srgbClr val="A0212E"/>
                </a:solidFill>
                <a:latin typeface="cafeta"/>
                <a:cs typeface="cafeta"/>
              </a:rPr>
              <a:pPr algn="r">
                <a:defRPr/>
              </a:pPr>
              <a:t>‹Nr.›</a:t>
            </a:fld>
            <a:endParaRPr lang="en-US" sz="1400" b="1" dirty="0">
              <a:solidFill>
                <a:srgbClr val="A0212E"/>
              </a:solidFill>
              <a:latin typeface="cafeta"/>
              <a:cs typeface="cafeta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371" r:id="rId1"/>
    <p:sldLayoutId id="2147484372" r:id="rId2"/>
  </p:sldLayoutIdLst>
  <p:hf sldNum="0" hdr="0" dt="0"/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lang="fr-FR" sz="1500" kern="1200">
          <a:solidFill>
            <a:srgbClr val="A0212E"/>
          </a:solidFill>
          <a:latin typeface="Aaux ProRegular OSF" charset="0"/>
          <a:ea typeface="ＭＳ Ｐゴシック" charset="0"/>
          <a:cs typeface="Aaux ProRegular OSF" charset="0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1500">
          <a:solidFill>
            <a:srgbClr val="A0212E"/>
          </a:solidFill>
          <a:latin typeface="Aaux ProRegular OSF" charset="0"/>
          <a:ea typeface="ＭＳ Ｐゴシック" charset="0"/>
          <a:cs typeface="ＭＳ Ｐゴシック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1500">
          <a:solidFill>
            <a:srgbClr val="A0212E"/>
          </a:solidFill>
          <a:latin typeface="Aaux ProRegular OSF" charset="0"/>
          <a:ea typeface="ＭＳ Ｐゴシック" charset="0"/>
          <a:cs typeface="ＭＳ Ｐゴシック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1500">
          <a:solidFill>
            <a:srgbClr val="A0212E"/>
          </a:solidFill>
          <a:latin typeface="Aaux ProRegular OSF" charset="0"/>
          <a:ea typeface="ＭＳ Ｐゴシック" charset="0"/>
          <a:cs typeface="ＭＳ Ｐゴシック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1500">
          <a:solidFill>
            <a:srgbClr val="A0212E"/>
          </a:solidFill>
          <a:latin typeface="Aaux ProRegular OSF" charset="0"/>
          <a:ea typeface="ＭＳ Ｐゴシック" charset="0"/>
          <a:cs typeface="ＭＳ Ｐゴシック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6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4373" r:id="rId1"/>
    <p:sldLayoutId id="2147484374" r:id="rId2"/>
    <p:sldLayoutId id="2147484393" r:id="rId3"/>
    <p:sldLayoutId id="2147484394" r:id="rId4"/>
  </p:sldLayoutIdLst>
  <p:hf sldNum="0" hdr="0" dt="0"/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charset="0"/>
          <a:cs typeface="ＭＳ Ｐゴシック" charset="0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número de diapositiva 1"/>
          <p:cNvSpPr txBox="1">
            <a:spLocks/>
          </p:cNvSpPr>
          <p:nvPr userDrawn="1"/>
        </p:nvSpPr>
        <p:spPr bwMode="auto">
          <a:xfrm>
            <a:off x="9129713" y="6237289"/>
            <a:ext cx="576263" cy="365125"/>
          </a:xfrm>
          <a:prstGeom prst="rect">
            <a:avLst/>
          </a:prstGeom>
          <a:noFill/>
          <a:ln>
            <a:noFill/>
          </a:ln>
          <a:extLst/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BakerSignet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BakerSignet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BakerSignet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BakerSignet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BakerSignet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akerSignet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akerSignet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akerSignet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akerSignet" charset="0"/>
                <a:ea typeface="ＭＳ Ｐゴシック" charset="0"/>
              </a:defRPr>
            </a:lvl9pPr>
          </a:lstStyle>
          <a:p>
            <a:pPr algn="r">
              <a:defRPr/>
            </a:pPr>
            <a:fld id="{5F54B351-AD38-F549-B531-0A30848AE403}" type="slidenum">
              <a:rPr lang="en-US" sz="1400" b="1" smtClean="0">
                <a:solidFill>
                  <a:srgbClr val="A0212E"/>
                </a:solidFill>
                <a:latin typeface="cafeta"/>
                <a:cs typeface="cafeta"/>
              </a:rPr>
              <a:pPr algn="r">
                <a:defRPr/>
              </a:pPr>
              <a:t>‹Nr.›</a:t>
            </a:fld>
            <a:endParaRPr lang="en-US" sz="1400" b="1" dirty="0">
              <a:solidFill>
                <a:srgbClr val="A0212E"/>
              </a:solidFill>
              <a:latin typeface="cafeta"/>
              <a:cs typeface="cafeta"/>
            </a:endParaRPr>
          </a:p>
        </p:txBody>
      </p:sp>
      <p:pic>
        <p:nvPicPr>
          <p:cNvPr id="4099" name="Imagen 4" descr="LOGO.jpg"/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051" y="6200775"/>
            <a:ext cx="1584324" cy="55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Marcador de número de diapositiva 1"/>
          <p:cNvSpPr txBox="1">
            <a:spLocks/>
          </p:cNvSpPr>
          <p:nvPr userDrawn="1"/>
        </p:nvSpPr>
        <p:spPr bwMode="auto">
          <a:xfrm>
            <a:off x="4881564" y="6237289"/>
            <a:ext cx="4256087" cy="365125"/>
          </a:xfrm>
          <a:prstGeom prst="rect">
            <a:avLst/>
          </a:prstGeom>
          <a:noFill/>
          <a:ln>
            <a:noFill/>
          </a:ln>
          <a:extLst/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BakerSignet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BakerSignet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BakerSignet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BakerSignet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BakerSignet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akerSignet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akerSignet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akerSignet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akerSignet" charset="0"/>
                <a:ea typeface="ＭＳ Ｐゴシック" charset="0"/>
              </a:defRPr>
            </a:lvl9pPr>
          </a:lstStyle>
          <a:p>
            <a:pPr algn="r">
              <a:defRPr/>
            </a:pPr>
            <a:r>
              <a:rPr lang="en-US" sz="1400" b="1" dirty="0" err="1">
                <a:solidFill>
                  <a:srgbClr val="A0212E"/>
                </a:solidFill>
                <a:latin typeface="cafeta"/>
                <a:cs typeface="cafeta"/>
              </a:rPr>
              <a:t>AgriAdapt</a:t>
            </a:r>
            <a:r>
              <a:rPr lang="en-US" sz="1400" b="1" dirty="0">
                <a:solidFill>
                  <a:srgbClr val="A0212E"/>
                </a:solidFill>
                <a:latin typeface="cafeta"/>
                <a:cs typeface="cafeta"/>
              </a:rPr>
              <a:t> – Brussels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380" r:id="rId1"/>
  </p:sldLayoutIdLst>
  <p:hf sldNum="0" hdr="0" dt="0"/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charset="0"/>
          <a:cs typeface="ＭＳ Ｐゴシック" charset="0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5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número de diapositiva 1"/>
          <p:cNvSpPr txBox="1">
            <a:spLocks/>
          </p:cNvSpPr>
          <p:nvPr userDrawn="1"/>
        </p:nvSpPr>
        <p:spPr bwMode="auto">
          <a:xfrm>
            <a:off x="9129713" y="6237289"/>
            <a:ext cx="576263" cy="365125"/>
          </a:xfrm>
          <a:prstGeom prst="rect">
            <a:avLst/>
          </a:prstGeom>
          <a:noFill/>
          <a:ln>
            <a:noFill/>
          </a:ln>
          <a:extLst/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BakerSignet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BakerSignet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BakerSignet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BakerSignet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BakerSignet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akerSignet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akerSignet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akerSignet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akerSignet" charset="0"/>
                <a:ea typeface="ＭＳ Ｐゴシック" charset="0"/>
              </a:defRPr>
            </a:lvl9pPr>
          </a:lstStyle>
          <a:p>
            <a:pPr algn="r">
              <a:defRPr/>
            </a:pPr>
            <a:fld id="{85C9BEC1-787B-544E-ABC1-39060CCADED7}" type="slidenum">
              <a:rPr lang="en-US" sz="1400" b="1" smtClean="0">
                <a:solidFill>
                  <a:srgbClr val="A0212E"/>
                </a:solidFill>
                <a:latin typeface="cafeta"/>
                <a:cs typeface="cafeta"/>
              </a:rPr>
              <a:pPr algn="r">
                <a:defRPr/>
              </a:pPr>
              <a:t>‹Nr.›</a:t>
            </a:fld>
            <a:endParaRPr lang="en-US" sz="1400" b="1" dirty="0">
              <a:solidFill>
                <a:srgbClr val="A0212E"/>
              </a:solidFill>
              <a:latin typeface="cafeta"/>
              <a:cs typeface="cafeta"/>
            </a:endParaRPr>
          </a:p>
        </p:txBody>
      </p:sp>
      <p:pic>
        <p:nvPicPr>
          <p:cNvPr id="7171" name="Imagen 4" descr="LOGO.jpg"/>
          <p:cNvPicPr>
            <a:picLocks noChangeAspect="1"/>
          </p:cNvPicPr>
          <p:nvPr userDrawn="1"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051" y="6200775"/>
            <a:ext cx="1584324" cy="55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2" name="Espace réservé du titre 4"/>
          <p:cNvSpPr>
            <a:spLocks noGrp="1"/>
          </p:cNvSpPr>
          <p:nvPr>
            <p:ph type="title"/>
          </p:nvPr>
        </p:nvSpPr>
        <p:spPr bwMode="auto">
          <a:xfrm>
            <a:off x="1924167" y="274638"/>
            <a:ext cx="6057668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non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fr-FR"/>
              <a:t>Cliquez et modifiez le titre</a:t>
            </a:r>
          </a:p>
        </p:txBody>
      </p:sp>
      <p:sp>
        <p:nvSpPr>
          <p:cNvPr id="7173" name="Espace réservé du texte 5"/>
          <p:cNvSpPr>
            <a:spLocks noGrp="1"/>
          </p:cNvSpPr>
          <p:nvPr>
            <p:ph type="body" idx="1"/>
          </p:nvPr>
        </p:nvSpPr>
        <p:spPr bwMode="auto">
          <a:xfrm>
            <a:off x="1801705" y="1125538"/>
            <a:ext cx="6391493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non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0"/>
            <a:r>
              <a:rPr lang="fr-FR"/>
              <a:t>Cliquez pour modifier les styles du texte du masque</a:t>
            </a:r>
          </a:p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12" name="Marcador de número de diapositiva 1"/>
          <p:cNvSpPr txBox="1">
            <a:spLocks/>
          </p:cNvSpPr>
          <p:nvPr userDrawn="1"/>
        </p:nvSpPr>
        <p:spPr bwMode="auto">
          <a:xfrm>
            <a:off x="4881564" y="6237289"/>
            <a:ext cx="4256087" cy="365125"/>
          </a:xfrm>
          <a:prstGeom prst="rect">
            <a:avLst/>
          </a:prstGeom>
          <a:noFill/>
          <a:ln>
            <a:noFill/>
          </a:ln>
          <a:extLst/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BakerSignet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BakerSignet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BakerSignet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BakerSignet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BakerSignet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akerSignet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akerSignet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akerSignet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akerSignet" charset="0"/>
                <a:ea typeface="ＭＳ Ｐゴシック" charset="0"/>
              </a:defRPr>
            </a:lvl9pPr>
          </a:lstStyle>
          <a:p>
            <a:pPr algn="r">
              <a:defRPr/>
            </a:pPr>
            <a:r>
              <a:rPr lang="en-US" sz="1400" b="1" dirty="0" err="1">
                <a:solidFill>
                  <a:srgbClr val="A0212E"/>
                </a:solidFill>
                <a:latin typeface="cafeta"/>
                <a:cs typeface="cafeta"/>
              </a:rPr>
              <a:t>AgriAdapt</a:t>
            </a:r>
            <a:r>
              <a:rPr lang="en-US" sz="1400" b="1" dirty="0">
                <a:solidFill>
                  <a:srgbClr val="A0212E"/>
                </a:solidFill>
                <a:latin typeface="cafeta"/>
                <a:cs typeface="cafeta"/>
              </a:rPr>
              <a:t> – Brussels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381" r:id="rId1"/>
    <p:sldLayoutId id="2147484382" r:id="rId2"/>
    <p:sldLayoutId id="2147484375" r:id="rId3"/>
  </p:sldLayoutIdLst>
  <p:hf sldNum="0" hdr="0" dt="0"/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lang="fr-FR" sz="4000" kern="1200">
          <a:solidFill>
            <a:srgbClr val="EDAA00"/>
          </a:solidFill>
          <a:latin typeface="cafeta" charset="0"/>
          <a:ea typeface="ＭＳ Ｐゴシック" charset="0"/>
          <a:cs typeface="cafeta" charset="0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000">
          <a:solidFill>
            <a:srgbClr val="EDAA00"/>
          </a:solidFill>
          <a:latin typeface="cafeta" charset="0"/>
          <a:ea typeface="ＭＳ Ｐゴシック" charset="0"/>
          <a:cs typeface="ＭＳ Ｐゴシック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000">
          <a:solidFill>
            <a:srgbClr val="EDAA00"/>
          </a:solidFill>
          <a:latin typeface="cafeta" charset="0"/>
          <a:ea typeface="ＭＳ Ｐゴシック" charset="0"/>
          <a:cs typeface="ＭＳ Ｐゴシック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000">
          <a:solidFill>
            <a:srgbClr val="EDAA00"/>
          </a:solidFill>
          <a:latin typeface="cafeta" charset="0"/>
          <a:ea typeface="ＭＳ Ｐゴシック" charset="0"/>
          <a:cs typeface="ＭＳ Ｐゴシック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000">
          <a:solidFill>
            <a:srgbClr val="EDAA00"/>
          </a:solidFill>
          <a:latin typeface="cafeta" charset="0"/>
          <a:ea typeface="ＭＳ Ｐゴシック" charset="0"/>
          <a:cs typeface="ＭＳ Ｐゴシック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342900" indent="-342900" algn="ctr" defTabSz="457200" rtl="0" eaLnBrk="0" fontAlgn="base" hangingPunct="0">
        <a:spcBef>
          <a:spcPct val="0"/>
        </a:spcBef>
        <a:spcAft>
          <a:spcPct val="0"/>
        </a:spcAft>
        <a:buFont typeface="Arial" charset="0"/>
        <a:buChar char="•"/>
        <a:defRPr lang="fr-FR" sz="2000" kern="1200" dirty="0">
          <a:solidFill>
            <a:srgbClr val="A0212E"/>
          </a:solidFill>
          <a:latin typeface="Aaux ProRegular OSF" charset="0"/>
          <a:ea typeface="ＭＳ Ｐゴシック" charset="0"/>
          <a:cs typeface="Aaux ProRegular OSF" charset="0"/>
        </a:defRPr>
      </a:lvl1pPr>
      <a:lvl2pPr marL="742950" indent="-285750" algn="ctr" defTabSz="457200" rtl="0" eaLnBrk="0" fontAlgn="base" hangingPunct="0">
        <a:spcBef>
          <a:spcPct val="0"/>
        </a:spcBef>
        <a:spcAft>
          <a:spcPct val="0"/>
        </a:spcAft>
        <a:buFont typeface="Arial" charset="0"/>
        <a:buChar char="–"/>
        <a:defRPr lang="fr-FR" sz="2000" kern="1200" dirty="0">
          <a:solidFill>
            <a:srgbClr val="A0212E"/>
          </a:solidFill>
          <a:latin typeface="Aaux ProRegular OSF" charset="0"/>
          <a:ea typeface="ＭＳ Ｐゴシック" charset="0"/>
          <a:cs typeface="Aaux ProRegular OSF" charset="0"/>
        </a:defRPr>
      </a:lvl2pPr>
      <a:lvl3pPr marL="1143000" indent="-228600" algn="ctr" defTabSz="457200" rtl="0" eaLnBrk="0" fontAlgn="base" hangingPunct="0">
        <a:spcBef>
          <a:spcPct val="0"/>
        </a:spcBef>
        <a:spcAft>
          <a:spcPct val="0"/>
        </a:spcAft>
        <a:buFont typeface="Arial" charset="0"/>
        <a:buChar char="•"/>
        <a:defRPr lang="fr-FR" sz="2000" kern="1200" dirty="0">
          <a:solidFill>
            <a:srgbClr val="A0212E"/>
          </a:solidFill>
          <a:latin typeface="Aaux ProRegular OSF" charset="0"/>
          <a:ea typeface="ＭＳ Ｐゴシック" charset="0"/>
          <a:cs typeface="Aaux ProRegular OSF" charset="0"/>
        </a:defRPr>
      </a:lvl3pPr>
      <a:lvl4pPr marL="1600200" indent="-228600" algn="ctr" defTabSz="457200" rtl="0" eaLnBrk="0" fontAlgn="base" hangingPunct="0">
        <a:spcBef>
          <a:spcPct val="0"/>
        </a:spcBef>
        <a:spcAft>
          <a:spcPct val="0"/>
        </a:spcAft>
        <a:buFont typeface="Arial" charset="0"/>
        <a:buChar char="–"/>
        <a:defRPr lang="fr-FR" sz="2000" kern="1200" dirty="0">
          <a:solidFill>
            <a:srgbClr val="A0212E"/>
          </a:solidFill>
          <a:latin typeface="Aaux ProRegular OSF" charset="0"/>
          <a:ea typeface="ＭＳ Ｐゴシック" charset="0"/>
          <a:cs typeface="Aaux ProRegular OSF" charset="0"/>
        </a:defRPr>
      </a:lvl4pPr>
      <a:lvl5pPr marL="2057400" indent="-228600" algn="ctr" defTabSz="457200" rtl="0" eaLnBrk="0" fontAlgn="base" hangingPunct="0">
        <a:spcBef>
          <a:spcPct val="0"/>
        </a:spcBef>
        <a:spcAft>
          <a:spcPct val="0"/>
        </a:spcAft>
        <a:buFont typeface="Arial" charset="0"/>
        <a:buChar char="»"/>
        <a:defRPr lang="fr-FR" sz="2000" kern="1200" dirty="0">
          <a:solidFill>
            <a:srgbClr val="A0212E"/>
          </a:solidFill>
          <a:latin typeface="Aaux ProRegular OSF" charset="0"/>
          <a:ea typeface="ＭＳ Ｐゴシック" charset="0"/>
          <a:cs typeface="Aaux ProRegular OSF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número de diapositiva 1"/>
          <p:cNvSpPr txBox="1">
            <a:spLocks/>
          </p:cNvSpPr>
          <p:nvPr userDrawn="1"/>
        </p:nvSpPr>
        <p:spPr bwMode="auto">
          <a:xfrm>
            <a:off x="3729039" y="5732464"/>
            <a:ext cx="2600325" cy="365125"/>
          </a:xfrm>
          <a:prstGeom prst="rect">
            <a:avLst/>
          </a:prstGeom>
          <a:noFill/>
          <a:ln>
            <a:noFill/>
          </a:ln>
          <a:extLst/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BakerSignet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BakerSignet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BakerSignet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BakerSignet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BakerSignet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akerSignet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akerSignet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akerSignet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akerSignet" charset="0"/>
                <a:ea typeface="ＭＳ Ｐゴシック" charset="0"/>
              </a:defRPr>
            </a:lvl9pPr>
          </a:lstStyle>
          <a:p>
            <a:pPr algn="ctr">
              <a:defRPr/>
            </a:pPr>
            <a:r>
              <a:rPr lang="en-US" sz="1400" dirty="0" err="1">
                <a:solidFill>
                  <a:schemeClr val="bg1"/>
                </a:solidFill>
                <a:latin typeface="Aaux ProRegular OSF"/>
                <a:cs typeface="Aaux ProRegular OSF"/>
              </a:rPr>
              <a:t>www.agriadapt.eu</a:t>
            </a:r>
            <a:endParaRPr lang="en-US" sz="1400" dirty="0">
              <a:solidFill>
                <a:schemeClr val="bg1"/>
              </a:solidFill>
              <a:latin typeface="Aaux ProRegular OSF"/>
              <a:cs typeface="Aaux ProRegular OSF"/>
            </a:endParaRPr>
          </a:p>
        </p:txBody>
      </p:sp>
      <p:pic>
        <p:nvPicPr>
          <p:cNvPr id="10243" name="Imagen 4" descr="LOGOsolo.jpg"/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89401" y="4508501"/>
            <a:ext cx="1871663" cy="1031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376" r:id="rId1"/>
  </p:sldLayoutIdLst>
  <p:hf sldNum="0" hdr="0" dt="0"/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charset="0"/>
          <a:cs typeface="ＭＳ Ｐゴシック" charset="0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4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6.jpeg"/><Relationship Id="rId5" Type="http://schemas.openxmlformats.org/officeDocument/2006/relationships/image" Target="../media/image10.jpeg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jpeg"/><Relationship Id="rId3" Type="http://schemas.openxmlformats.org/officeDocument/2006/relationships/image" Target="../media/image34.jpeg"/><Relationship Id="rId7" Type="http://schemas.openxmlformats.org/officeDocument/2006/relationships/image" Target="../media/image38.emf"/><Relationship Id="rId12" Type="http://schemas.openxmlformats.org/officeDocument/2006/relationships/image" Target="../media/image43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7.emf"/><Relationship Id="rId11" Type="http://schemas.openxmlformats.org/officeDocument/2006/relationships/image" Target="../media/image42.jpeg"/><Relationship Id="rId5" Type="http://schemas.openxmlformats.org/officeDocument/2006/relationships/image" Target="../media/image36.emf"/><Relationship Id="rId10" Type="http://schemas.openxmlformats.org/officeDocument/2006/relationships/image" Target="../media/image41.emf"/><Relationship Id="rId4" Type="http://schemas.openxmlformats.org/officeDocument/2006/relationships/image" Target="../media/image35.jpeg"/><Relationship Id="rId9" Type="http://schemas.openxmlformats.org/officeDocument/2006/relationships/image" Target="../media/image40.emf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7" Type="http://schemas.openxmlformats.org/officeDocument/2006/relationships/image" Target="../media/image29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8.jpeg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1" descr="Logo_Bosti_deutsch_englisch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3276" y="6237289"/>
            <a:ext cx="963613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Imagen 5" descr="Logo_FGN 2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84799" y="6288088"/>
            <a:ext cx="488950" cy="45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Imagen 7" descr="LogoEMU.gif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0114" y="6381750"/>
            <a:ext cx="1381124" cy="311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Imagen 1" descr="PORTADA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149" b="22835"/>
          <a:stretch>
            <a:fillRect/>
          </a:stretch>
        </p:blipFill>
        <p:spPr bwMode="auto">
          <a:xfrm>
            <a:off x="-12700" y="0"/>
            <a:ext cx="9918700" cy="576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Imagen 7" descr="LOGO.jpg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6875" y="404664"/>
            <a:ext cx="3887789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CuadroTexto 8"/>
          <p:cNvSpPr txBox="1">
            <a:spLocks noChangeArrowheads="1"/>
          </p:cNvSpPr>
          <p:nvPr/>
        </p:nvSpPr>
        <p:spPr bwMode="auto">
          <a:xfrm>
            <a:off x="942014" y="1850048"/>
            <a:ext cx="8043434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BakerSignet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BakerSignet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BakerSignet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BakerSignet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BakerSignet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akerSignet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akerSignet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akerSignet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akerSignet" charset="0"/>
                <a:ea typeface="ＭＳ Ｐゴシック" charset="0"/>
              </a:defRPr>
            </a:lvl9pPr>
          </a:lstStyle>
          <a:p>
            <a:pPr algn="ctr"/>
            <a:r>
              <a:rPr lang="en-GB" sz="4000" b="1" dirty="0">
                <a:solidFill>
                  <a:srgbClr val="EDAA00"/>
                </a:solidFill>
                <a:latin typeface="cafeta" charset="0"/>
                <a:cs typeface="cafeta" charset="0"/>
              </a:rPr>
              <a:t>Sustainable </a:t>
            </a:r>
            <a:r>
              <a:rPr lang="en-GB" sz="4000" b="1" dirty="0" smtClean="0">
                <a:solidFill>
                  <a:srgbClr val="EDAA00"/>
                </a:solidFill>
                <a:latin typeface="cafeta" charset="0"/>
                <a:cs typeface="cafeta" charset="0"/>
              </a:rPr>
              <a:t>Adaptation</a:t>
            </a:r>
            <a:br>
              <a:rPr lang="en-GB" sz="4000" b="1" dirty="0" smtClean="0">
                <a:solidFill>
                  <a:srgbClr val="EDAA00"/>
                </a:solidFill>
                <a:latin typeface="cafeta" charset="0"/>
                <a:cs typeface="cafeta" charset="0"/>
              </a:rPr>
            </a:br>
            <a:r>
              <a:rPr lang="en-GB" sz="4000" b="1" dirty="0" smtClean="0">
                <a:solidFill>
                  <a:srgbClr val="EDAA00"/>
                </a:solidFill>
                <a:latin typeface="cafeta" charset="0"/>
                <a:cs typeface="cafeta" charset="0"/>
              </a:rPr>
              <a:t>of </a:t>
            </a:r>
            <a:r>
              <a:rPr lang="en-GB" sz="4000" b="1" dirty="0">
                <a:solidFill>
                  <a:srgbClr val="EDAA00"/>
                </a:solidFill>
                <a:latin typeface="cafeta" charset="0"/>
                <a:cs typeface="cafeta" charset="0"/>
              </a:rPr>
              <a:t>EU </a:t>
            </a:r>
            <a:r>
              <a:rPr lang="en-GB" sz="4000" b="1" dirty="0" smtClean="0">
                <a:solidFill>
                  <a:srgbClr val="EDAA00"/>
                </a:solidFill>
                <a:latin typeface="cafeta" charset="0"/>
                <a:cs typeface="cafeta" charset="0"/>
              </a:rPr>
              <a:t>Farming Systems</a:t>
            </a:r>
          </a:p>
          <a:p>
            <a:pPr algn="ctr"/>
            <a:r>
              <a:rPr lang="en-GB" sz="4000" b="1" dirty="0" smtClean="0">
                <a:solidFill>
                  <a:srgbClr val="EDAA00"/>
                </a:solidFill>
                <a:latin typeface="cafeta" charset="0"/>
                <a:cs typeface="cafeta" charset="0"/>
              </a:rPr>
              <a:t>to </a:t>
            </a:r>
            <a:r>
              <a:rPr lang="en-GB" sz="4000" b="1" dirty="0">
                <a:solidFill>
                  <a:srgbClr val="EDAA00"/>
                </a:solidFill>
                <a:latin typeface="cafeta" charset="0"/>
                <a:cs typeface="cafeta" charset="0"/>
              </a:rPr>
              <a:t>Climate Change</a:t>
            </a:r>
          </a:p>
        </p:txBody>
      </p:sp>
      <p:pic>
        <p:nvPicPr>
          <p:cNvPr id="14" name="Imagen 6" descr="Logo_SOLAGRO.gif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2864" y="6308725"/>
            <a:ext cx="1290637" cy="39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ZoneTexte 14"/>
          <p:cNvSpPr txBox="1"/>
          <p:nvPr/>
        </p:nvSpPr>
        <p:spPr>
          <a:xfrm>
            <a:off x="289194" y="5733256"/>
            <a:ext cx="2791598" cy="369332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defPPr>
              <a:defRPr lang="es-ES_tradnl"/>
            </a:defPPr>
            <a:lvl1pPr algn="ctr">
              <a:defRPr sz="4000">
                <a:solidFill>
                  <a:srgbClr val="EDAA00"/>
                </a:solidFill>
                <a:latin typeface="cafeta" charset="0"/>
                <a:cs typeface="cafeta" charset="0"/>
              </a:defRPr>
            </a:lvl1pPr>
            <a:lvl2pPr marL="742950" indent="-285750">
              <a:defRPr sz="2400"/>
            </a:lvl2pPr>
            <a:lvl3pPr marL="1143000" indent="-228600">
              <a:defRPr sz="2400"/>
            </a:lvl3pPr>
            <a:lvl4pPr marL="1600200" indent="-228600">
              <a:defRPr sz="2400"/>
            </a:lvl4pPr>
            <a:lvl5pPr marL="2057400" indent="-228600">
              <a:defRPr sz="2400"/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/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/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/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/>
            </a:lvl9pPr>
          </a:lstStyle>
          <a:p>
            <a:r>
              <a:rPr lang="en-GB" sz="1800" b="1" dirty="0">
                <a:solidFill>
                  <a:schemeClr val="bg1"/>
                </a:solidFill>
              </a:rPr>
              <a:t>Monday, 15</a:t>
            </a:r>
            <a:r>
              <a:rPr lang="en-GB" sz="1800" b="1" baseline="30000" dirty="0">
                <a:solidFill>
                  <a:schemeClr val="bg1"/>
                </a:solidFill>
              </a:rPr>
              <a:t>th</a:t>
            </a:r>
            <a:r>
              <a:rPr lang="en-GB" sz="1800" b="1" dirty="0">
                <a:solidFill>
                  <a:schemeClr val="bg1"/>
                </a:solidFill>
              </a:rPr>
              <a:t> October 2018</a:t>
            </a:r>
          </a:p>
        </p:txBody>
      </p:sp>
    </p:spTree>
    <p:extLst>
      <p:ext uri="{BB962C8B-B14F-4D97-AF65-F5344CB8AC3E}">
        <p14:creationId xmlns:p14="http://schemas.microsoft.com/office/powerpoint/2010/main" val="33621199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>
          <a:xfrm>
            <a:off x="3584848" y="44624"/>
            <a:ext cx="2785827" cy="523220"/>
          </a:xfrm>
          <a:noFill/>
          <a:ln>
            <a:noFill/>
          </a:ln>
        </p:spPr>
        <p:txBody>
          <a:bodyPr vert="horz" wrap="non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r>
              <a:rPr lang="en-GB" sz="2800" b="1" dirty="0" smtClean="0">
                <a:solidFill>
                  <a:srgbClr val="EDAA00"/>
                </a:solidFill>
                <a:latin typeface="cafeta" charset="0"/>
                <a:cs typeface="cafeta" charset="0"/>
              </a:rPr>
              <a:t>LIFE </a:t>
            </a:r>
            <a:r>
              <a:rPr lang="en-GB" sz="2800" b="1" dirty="0" err="1" smtClean="0">
                <a:solidFill>
                  <a:srgbClr val="EDAA00"/>
                </a:solidFill>
                <a:latin typeface="cafeta" charset="0"/>
                <a:cs typeface="cafeta" charset="0"/>
              </a:rPr>
              <a:t>AgriAdapt</a:t>
            </a:r>
            <a:endParaRPr lang="en-GB" sz="2800" b="1" dirty="0">
              <a:solidFill>
                <a:srgbClr val="EDAA00"/>
              </a:solidFill>
              <a:latin typeface="cafeta" charset="0"/>
              <a:cs typeface="cafeta" charset="0"/>
            </a:endParaRPr>
          </a:p>
        </p:txBody>
      </p:sp>
      <p:sp>
        <p:nvSpPr>
          <p:cNvPr id="12" name="1 Título"/>
          <p:cNvSpPr txBox="1">
            <a:spLocks/>
          </p:cNvSpPr>
          <p:nvPr/>
        </p:nvSpPr>
        <p:spPr>
          <a:xfrm>
            <a:off x="5457825" y="1916113"/>
            <a:ext cx="3946525" cy="792162"/>
          </a:xfrm>
          <a:prstGeom prst="rect">
            <a:avLst/>
          </a:prstGeom>
          <a:solidFill>
            <a:srgbClr val="A0212E"/>
          </a:solidFill>
          <a:ln algn="ctr"/>
        </p:spPr>
        <p:txBody>
          <a:bodyPr anchor="ctr">
            <a:normAutofit/>
          </a:bodyPr>
          <a:lstStyle/>
          <a:p>
            <a:pPr marL="857250" lvl="3" defTabSz="457200">
              <a:defRPr/>
            </a:pPr>
            <a:r>
              <a:rPr lang="en-US" sz="1400" b="1" cap="all" dirty="0">
                <a:solidFill>
                  <a:srgbClr val="EDAA00"/>
                </a:solidFill>
                <a:latin typeface="Aaux ProRegular OSF"/>
                <a:ea typeface="ＭＳ Ｐゴシック" charset="0"/>
                <a:cs typeface="Aaux ProRegular OSF"/>
              </a:rPr>
              <a:t>4 Baseline reports with agro climate grids per climate zone</a:t>
            </a:r>
          </a:p>
        </p:txBody>
      </p:sp>
      <p:sp>
        <p:nvSpPr>
          <p:cNvPr id="13" name="1 Título"/>
          <p:cNvSpPr txBox="1">
            <a:spLocks/>
          </p:cNvSpPr>
          <p:nvPr/>
        </p:nvSpPr>
        <p:spPr>
          <a:xfrm>
            <a:off x="5457825" y="2786063"/>
            <a:ext cx="3959225" cy="741362"/>
          </a:xfrm>
          <a:prstGeom prst="rect">
            <a:avLst/>
          </a:prstGeom>
          <a:solidFill>
            <a:srgbClr val="A0212E"/>
          </a:solidFill>
          <a:ln algn="ctr"/>
        </p:spPr>
        <p:txBody>
          <a:bodyPr anchor="ctr">
            <a:normAutofit/>
          </a:bodyPr>
          <a:lstStyle>
            <a:defPPr>
              <a:defRPr lang="es-ES_tradnl"/>
            </a:defPPr>
            <a:lvl4pPr lvl="3" indent="-514350" algn="just" defTabSz="457200">
              <a:buFont typeface="+mj-lt"/>
              <a:buAutoNum type="arabicPeriod"/>
              <a:defRPr sz="1000" b="1" cap="all">
                <a:solidFill>
                  <a:srgbClr val="EDAA00"/>
                </a:solidFill>
                <a:latin typeface="Aaux ProRegular OSF"/>
                <a:ea typeface="ＭＳ Ｐゴシック" charset="0"/>
                <a:cs typeface="Aaux ProRegular OSF"/>
              </a:defRPr>
            </a:lvl4pPr>
          </a:lstStyle>
          <a:p>
            <a:pPr marL="857250" lvl="3" indent="0" algn="l">
              <a:buFont typeface="+mj-lt"/>
              <a:buNone/>
              <a:defRPr/>
            </a:pPr>
            <a:r>
              <a:rPr lang="en-US" sz="1400" dirty="0"/>
              <a:t>Compilation of sustainable adaptation measures</a:t>
            </a:r>
          </a:p>
        </p:txBody>
      </p:sp>
      <p:sp>
        <p:nvSpPr>
          <p:cNvPr id="14" name="1 Título"/>
          <p:cNvSpPr txBox="1">
            <a:spLocks/>
          </p:cNvSpPr>
          <p:nvPr/>
        </p:nvSpPr>
        <p:spPr>
          <a:xfrm>
            <a:off x="5457825" y="3549650"/>
            <a:ext cx="3959225" cy="771525"/>
          </a:xfrm>
          <a:prstGeom prst="rect">
            <a:avLst/>
          </a:prstGeom>
          <a:solidFill>
            <a:srgbClr val="A0212E"/>
          </a:solidFill>
          <a:ln algn="ctr"/>
        </p:spPr>
        <p:txBody>
          <a:bodyPr anchor="ctr">
            <a:normAutofit/>
          </a:bodyPr>
          <a:lstStyle>
            <a:defPPr>
              <a:defRPr lang="es-ES_tradnl"/>
            </a:defPPr>
            <a:lvl4pPr lvl="3" indent="-514350" algn="just" defTabSz="457200">
              <a:buFont typeface="+mj-lt"/>
              <a:buAutoNum type="arabicPeriod"/>
              <a:defRPr sz="1000" b="1" cap="all">
                <a:solidFill>
                  <a:srgbClr val="EDAA00"/>
                </a:solidFill>
                <a:latin typeface="Aaux ProRegular OSF"/>
                <a:ea typeface="ＭＳ Ｐゴシック" charset="0"/>
                <a:cs typeface="Aaux ProRegular OSF"/>
              </a:defRPr>
            </a:lvl4pPr>
          </a:lstStyle>
          <a:p>
            <a:pPr marL="857250" lvl="3" indent="0" algn="l">
              <a:buFont typeface="+mj-lt"/>
              <a:buNone/>
              <a:defRPr/>
            </a:pPr>
            <a:r>
              <a:rPr lang="en-US" sz="1400" dirty="0"/>
              <a:t>One decision supporting tool for THE FARM vulnerability assessment</a:t>
            </a:r>
          </a:p>
        </p:txBody>
      </p:sp>
      <p:sp>
        <p:nvSpPr>
          <p:cNvPr id="15" name="1 Título"/>
          <p:cNvSpPr txBox="1">
            <a:spLocks/>
          </p:cNvSpPr>
          <p:nvPr/>
        </p:nvSpPr>
        <p:spPr>
          <a:xfrm>
            <a:off x="5457825" y="4392613"/>
            <a:ext cx="3946525" cy="820737"/>
          </a:xfrm>
          <a:prstGeom prst="rect">
            <a:avLst/>
          </a:prstGeom>
          <a:solidFill>
            <a:srgbClr val="A0212E"/>
          </a:solidFill>
          <a:ln algn="ctr"/>
        </p:spPr>
        <p:txBody>
          <a:bodyPr anchor="ctr">
            <a:normAutofit/>
          </a:bodyPr>
          <a:lstStyle>
            <a:defPPr>
              <a:defRPr lang="es-ES_tradnl"/>
            </a:defPPr>
            <a:lvl4pPr lvl="3" indent="-514350" algn="just" defTabSz="457200">
              <a:buFont typeface="+mj-lt"/>
              <a:buAutoNum type="arabicPeriod"/>
              <a:defRPr sz="1000" b="1" cap="all">
                <a:solidFill>
                  <a:srgbClr val="EDAA00"/>
                </a:solidFill>
                <a:latin typeface="Aaux ProRegular OSF"/>
                <a:ea typeface="ＭＳ Ｐゴシック" charset="0"/>
                <a:cs typeface="Aaux ProRegular OSF"/>
              </a:defRPr>
            </a:lvl4pPr>
          </a:lstStyle>
          <a:p>
            <a:pPr marL="857250" lvl="3" indent="0" algn="l">
              <a:buFont typeface="+mj-lt"/>
              <a:buNone/>
              <a:defRPr/>
            </a:pPr>
            <a:r>
              <a:rPr lang="en-US" sz="1400" dirty="0"/>
              <a:t>120 Pilot farms with dominant and minor farming practices.</a:t>
            </a:r>
          </a:p>
        </p:txBody>
      </p:sp>
      <p:sp>
        <p:nvSpPr>
          <p:cNvPr id="16" name="Título 2"/>
          <p:cNvSpPr txBox="1">
            <a:spLocks/>
          </p:cNvSpPr>
          <p:nvPr/>
        </p:nvSpPr>
        <p:spPr bwMode="auto">
          <a:xfrm>
            <a:off x="3008313" y="981075"/>
            <a:ext cx="6264275" cy="576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 defTabSz="457200"/>
            <a:r>
              <a:rPr lang="es-ES" sz="2800" b="1">
                <a:solidFill>
                  <a:srgbClr val="A0212E"/>
                </a:solidFill>
                <a:latin typeface="Aaux ProRegular OSF" charset="0"/>
              </a:rPr>
              <a:t>IN PRACTICE</a:t>
            </a:r>
          </a:p>
        </p:txBody>
      </p:sp>
      <p:pic>
        <p:nvPicPr>
          <p:cNvPr id="17" name="Espace réservé du contenu 4" descr="Capture d’écran 2017-05-31 à 17.04.33.png"/>
          <p:cNvPicPr>
            <a:picLocks noChangeAspect="1"/>
          </p:cNvPicPr>
          <p:nvPr/>
        </p:nvPicPr>
        <p:blipFill>
          <a:blip r:embed="rId2" cstate="print"/>
          <a:srcRect l="-133" r="-504"/>
          <a:stretch>
            <a:fillRect/>
          </a:stretch>
        </p:blipFill>
        <p:spPr bwMode="auto">
          <a:xfrm>
            <a:off x="775767" y="548680"/>
            <a:ext cx="5113337" cy="51325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7818129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4" grpId="0" animBg="1"/>
      <p:bldP spid="1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>
          <a:xfrm>
            <a:off x="3584848" y="44624"/>
            <a:ext cx="2785827" cy="523220"/>
          </a:xfrm>
          <a:noFill/>
          <a:ln>
            <a:noFill/>
          </a:ln>
        </p:spPr>
        <p:txBody>
          <a:bodyPr vert="horz" wrap="non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r>
              <a:rPr lang="en-GB" sz="2800" b="1" dirty="0" smtClean="0">
                <a:solidFill>
                  <a:srgbClr val="EDAA00"/>
                </a:solidFill>
                <a:latin typeface="cafeta" charset="0"/>
                <a:cs typeface="cafeta" charset="0"/>
              </a:rPr>
              <a:t>LIFE </a:t>
            </a:r>
            <a:r>
              <a:rPr lang="en-GB" sz="2800" b="1" dirty="0" err="1" smtClean="0">
                <a:solidFill>
                  <a:srgbClr val="EDAA00"/>
                </a:solidFill>
                <a:latin typeface="cafeta" charset="0"/>
                <a:cs typeface="cafeta" charset="0"/>
              </a:rPr>
              <a:t>AgriAdapt</a:t>
            </a:r>
            <a:endParaRPr lang="en-GB" sz="2800" b="1" dirty="0">
              <a:solidFill>
                <a:srgbClr val="EDAA00"/>
              </a:solidFill>
              <a:latin typeface="cafeta" charset="0"/>
              <a:cs typeface="cafeta" charset="0"/>
            </a:endParaRPr>
          </a:p>
        </p:txBody>
      </p:sp>
      <p:sp>
        <p:nvSpPr>
          <p:cNvPr id="5" name="Título 2"/>
          <p:cNvSpPr txBox="1">
            <a:spLocks/>
          </p:cNvSpPr>
          <p:nvPr/>
        </p:nvSpPr>
        <p:spPr bwMode="auto">
          <a:xfrm>
            <a:off x="776288" y="620713"/>
            <a:ext cx="6264275" cy="576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defTabSz="457200"/>
            <a:r>
              <a:rPr lang="es-ES" sz="2800" b="1" dirty="0" smtClean="0">
                <a:solidFill>
                  <a:srgbClr val="A0212E"/>
                </a:solidFill>
                <a:latin typeface="Aaux ProRegular OSF" charset="0"/>
              </a:rPr>
              <a:t>PROJECT  FUNDING</a:t>
            </a:r>
            <a:endParaRPr lang="es-ES" sz="2800" b="1" dirty="0">
              <a:solidFill>
                <a:srgbClr val="A0212E"/>
              </a:solidFill>
              <a:latin typeface="Aaux ProRegular OSF" charset="0"/>
            </a:endParaRPr>
          </a:p>
        </p:txBody>
      </p:sp>
      <p:sp>
        <p:nvSpPr>
          <p:cNvPr id="7" name="1 Título"/>
          <p:cNvSpPr txBox="1">
            <a:spLocks/>
          </p:cNvSpPr>
          <p:nvPr/>
        </p:nvSpPr>
        <p:spPr>
          <a:xfrm>
            <a:off x="842963" y="1282899"/>
            <a:ext cx="8358510" cy="1570037"/>
          </a:xfrm>
          <a:prstGeom prst="rect">
            <a:avLst/>
          </a:prstGeom>
        </p:spPr>
        <p:txBody>
          <a:bodyPr/>
          <a:lstStyle>
            <a:defPPr>
              <a:defRPr lang="es-ES_tradnl"/>
            </a:defPPr>
            <a:lvl1pPr marL="0" indent="0" defTabSz="457200">
              <a:spcBef>
                <a:spcPct val="20000"/>
              </a:spcBef>
              <a:buFont typeface="Arial" charset="0"/>
              <a:buNone/>
              <a:defRPr sz="2000" b="1" cap="all">
                <a:solidFill>
                  <a:srgbClr val="EDAA00"/>
                </a:solidFill>
                <a:latin typeface="Aaux ProRegular OSF"/>
                <a:ea typeface="ＭＳ Ｐゴシック" charset="0"/>
                <a:cs typeface="Aaux ProRegular OSF"/>
              </a:defRPr>
            </a:lvl1pPr>
            <a:lvl2pPr marL="742950" indent="-285750" defTabSz="457200">
              <a:spcBef>
                <a:spcPct val="20000"/>
              </a:spcBef>
              <a:buFont typeface="Arial" charset="0"/>
              <a:buChar char="–"/>
              <a:defRPr sz="2800">
                <a:latin typeface="+mn-lt"/>
                <a:ea typeface="ＭＳ Ｐゴシック" charset="0"/>
              </a:defRPr>
            </a:lvl2pPr>
            <a:lvl3pPr marL="1143000" indent="-228600" defTabSz="457200">
              <a:spcBef>
                <a:spcPct val="20000"/>
              </a:spcBef>
              <a:buFont typeface="Arial" charset="0"/>
              <a:buChar char="•"/>
              <a:defRPr sz="2400">
                <a:latin typeface="+mn-lt"/>
                <a:ea typeface="ＭＳ Ｐゴシック" charset="0"/>
              </a:defRPr>
            </a:lvl3pPr>
            <a:lvl4pPr marL="1600200" indent="-228600" defTabSz="457200">
              <a:spcBef>
                <a:spcPct val="20000"/>
              </a:spcBef>
              <a:buFont typeface="Arial" charset="0"/>
              <a:buChar char="–"/>
              <a:defRPr sz="2000">
                <a:latin typeface="+mn-lt"/>
                <a:ea typeface="ＭＳ Ｐゴシック" charset="0"/>
              </a:defRPr>
            </a:lvl4pPr>
            <a:lvl5pPr marL="2057400" indent="-228600" defTabSz="457200">
              <a:spcBef>
                <a:spcPct val="20000"/>
              </a:spcBef>
              <a:buFont typeface="Arial" charset="0"/>
              <a:buChar char="»"/>
              <a:defRPr sz="2000">
                <a:latin typeface="+mn-lt"/>
                <a:ea typeface="ＭＳ Ｐゴシック" charset="0"/>
              </a:defRPr>
            </a:lvl5pPr>
            <a:lvl6pPr marL="2514600" indent="-228600" defTabSz="457200">
              <a:spcBef>
                <a:spcPct val="20000"/>
              </a:spcBef>
              <a:buFont typeface="Arial"/>
              <a:buChar char="•"/>
              <a:defRPr sz="2000">
                <a:latin typeface="+mn-lt"/>
                <a:ea typeface="+mn-ea"/>
              </a:defRPr>
            </a:lvl6pPr>
            <a:lvl7pPr marL="2971800" indent="-228600" defTabSz="457200">
              <a:spcBef>
                <a:spcPct val="20000"/>
              </a:spcBef>
              <a:buFont typeface="Arial"/>
              <a:buChar char="•"/>
              <a:defRPr sz="2000">
                <a:latin typeface="+mn-lt"/>
                <a:ea typeface="+mn-ea"/>
              </a:defRPr>
            </a:lvl7pPr>
            <a:lvl8pPr marL="3429000" indent="-228600" defTabSz="457200">
              <a:spcBef>
                <a:spcPct val="20000"/>
              </a:spcBef>
              <a:buFont typeface="Arial"/>
              <a:buChar char="•"/>
              <a:defRPr sz="2000">
                <a:latin typeface="+mn-lt"/>
                <a:ea typeface="+mn-ea"/>
              </a:defRPr>
            </a:lvl8pPr>
            <a:lvl9pPr marL="3886200" indent="-228600" defTabSz="457200">
              <a:spcBef>
                <a:spcPct val="20000"/>
              </a:spcBef>
              <a:buFont typeface="Arial"/>
              <a:buChar char="•"/>
              <a:defRPr sz="2000">
                <a:latin typeface="+mn-lt"/>
                <a:ea typeface="+mn-ea"/>
              </a:defRPr>
            </a:lvl9pPr>
          </a:lstStyle>
          <a:p>
            <a:pPr algn="just">
              <a:defRPr/>
            </a:pPr>
            <a:r>
              <a:rPr lang="es-ES" sz="1800" dirty="0" smtClean="0"/>
              <a:t>France: </a:t>
            </a:r>
            <a:r>
              <a:rPr lang="fr-FR" sz="1400" b="1" cap="none" dirty="0" smtClean="0">
                <a:solidFill>
                  <a:srgbClr val="A0212E"/>
                </a:solidFill>
                <a:latin typeface="Aaux ProRegular OSF"/>
                <a:cs typeface="Aaux ProRegular OSF"/>
              </a:rPr>
              <a:t>ADEME</a:t>
            </a:r>
            <a:r>
              <a:rPr lang="fr-FR" sz="1400" cap="none" dirty="0" smtClean="0">
                <a:solidFill>
                  <a:srgbClr val="A0212E"/>
                </a:solidFill>
              </a:rPr>
              <a:t>, </a:t>
            </a:r>
            <a:r>
              <a:rPr lang="fr-FR" sz="1400" cap="none" dirty="0">
                <a:solidFill>
                  <a:srgbClr val="A0212E"/>
                </a:solidFill>
              </a:rPr>
              <a:t>Ministère de </a:t>
            </a:r>
            <a:r>
              <a:rPr lang="fr-FR" sz="1400" cap="none" dirty="0" smtClean="0">
                <a:solidFill>
                  <a:srgbClr val="A0212E"/>
                </a:solidFill>
              </a:rPr>
              <a:t>l’Agriculture et de l’Alimentation, Ministère </a:t>
            </a:r>
            <a:r>
              <a:rPr lang="fr-FR" sz="1400" cap="none" dirty="0">
                <a:solidFill>
                  <a:srgbClr val="A0212E"/>
                </a:solidFill>
              </a:rPr>
              <a:t>de </a:t>
            </a:r>
            <a:r>
              <a:rPr lang="fr-FR" sz="1400" cap="none" dirty="0" smtClean="0">
                <a:solidFill>
                  <a:srgbClr val="A0212E"/>
                </a:solidFill>
              </a:rPr>
              <a:t>la Transition Ecologique et Solidaire, Agence de l’Eau Seine Normandie, Agence de l’Eau Adour Garonne, Météo France</a:t>
            </a:r>
            <a:endParaRPr lang="es-ES" sz="1400" b="1" cap="none" dirty="0">
              <a:solidFill>
                <a:srgbClr val="A0212E"/>
              </a:solidFill>
              <a:latin typeface="Aaux ProRegular OSF"/>
              <a:cs typeface="Aaux ProRegular OSF"/>
            </a:endParaRPr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895286" y="3125738"/>
            <a:ext cx="8358510" cy="519286"/>
          </a:xfrm>
          <a:prstGeom prst="rect">
            <a:avLst/>
          </a:prstGeom>
        </p:spPr>
        <p:txBody>
          <a:bodyPr/>
          <a:lstStyle>
            <a:defPPr>
              <a:defRPr lang="es-ES_tradnl"/>
            </a:defPPr>
            <a:lvl1pPr marL="0" indent="0" defTabSz="457200">
              <a:spcBef>
                <a:spcPct val="20000"/>
              </a:spcBef>
              <a:buFont typeface="Arial" charset="0"/>
              <a:buNone/>
              <a:defRPr sz="2000" b="1" cap="all">
                <a:solidFill>
                  <a:srgbClr val="EDAA00"/>
                </a:solidFill>
                <a:latin typeface="Aaux ProRegular OSF"/>
                <a:ea typeface="ＭＳ Ｐゴシック" charset="0"/>
                <a:cs typeface="Aaux ProRegular OSF"/>
              </a:defRPr>
            </a:lvl1pPr>
            <a:lvl2pPr marL="742950" indent="-285750" defTabSz="457200">
              <a:spcBef>
                <a:spcPct val="20000"/>
              </a:spcBef>
              <a:buFont typeface="Arial" charset="0"/>
              <a:buChar char="–"/>
              <a:defRPr sz="2800">
                <a:latin typeface="+mn-lt"/>
                <a:ea typeface="ＭＳ Ｐゴシック" charset="0"/>
              </a:defRPr>
            </a:lvl2pPr>
            <a:lvl3pPr marL="1143000" indent="-228600" defTabSz="457200">
              <a:spcBef>
                <a:spcPct val="20000"/>
              </a:spcBef>
              <a:buFont typeface="Arial" charset="0"/>
              <a:buChar char="•"/>
              <a:defRPr sz="2400">
                <a:latin typeface="+mn-lt"/>
                <a:ea typeface="ＭＳ Ｐゴシック" charset="0"/>
              </a:defRPr>
            </a:lvl3pPr>
            <a:lvl4pPr marL="1600200" indent="-228600" defTabSz="457200">
              <a:spcBef>
                <a:spcPct val="20000"/>
              </a:spcBef>
              <a:buFont typeface="Arial" charset="0"/>
              <a:buChar char="–"/>
              <a:defRPr sz="2000">
                <a:latin typeface="+mn-lt"/>
                <a:ea typeface="ＭＳ Ｐゴシック" charset="0"/>
              </a:defRPr>
            </a:lvl4pPr>
            <a:lvl5pPr marL="2057400" indent="-228600" defTabSz="457200">
              <a:spcBef>
                <a:spcPct val="20000"/>
              </a:spcBef>
              <a:buFont typeface="Arial" charset="0"/>
              <a:buChar char="»"/>
              <a:defRPr sz="2000">
                <a:latin typeface="+mn-lt"/>
                <a:ea typeface="ＭＳ Ｐゴシック" charset="0"/>
              </a:defRPr>
            </a:lvl5pPr>
            <a:lvl6pPr marL="2514600" indent="-228600" defTabSz="457200">
              <a:spcBef>
                <a:spcPct val="20000"/>
              </a:spcBef>
              <a:buFont typeface="Arial"/>
              <a:buChar char="•"/>
              <a:defRPr sz="2000">
                <a:latin typeface="+mn-lt"/>
                <a:ea typeface="+mn-ea"/>
              </a:defRPr>
            </a:lvl6pPr>
            <a:lvl7pPr marL="2971800" indent="-228600" defTabSz="457200">
              <a:spcBef>
                <a:spcPct val="20000"/>
              </a:spcBef>
              <a:buFont typeface="Arial"/>
              <a:buChar char="•"/>
              <a:defRPr sz="2000">
                <a:latin typeface="+mn-lt"/>
                <a:ea typeface="+mn-ea"/>
              </a:defRPr>
            </a:lvl7pPr>
            <a:lvl8pPr marL="3429000" indent="-228600" defTabSz="457200">
              <a:spcBef>
                <a:spcPct val="20000"/>
              </a:spcBef>
              <a:buFont typeface="Arial"/>
              <a:buChar char="•"/>
              <a:defRPr sz="2000">
                <a:latin typeface="+mn-lt"/>
                <a:ea typeface="+mn-ea"/>
              </a:defRPr>
            </a:lvl8pPr>
            <a:lvl9pPr marL="3886200" indent="-228600" defTabSz="457200">
              <a:spcBef>
                <a:spcPct val="20000"/>
              </a:spcBef>
              <a:buFont typeface="Arial"/>
              <a:buChar char="•"/>
              <a:defRPr sz="2000">
                <a:latin typeface="+mn-lt"/>
                <a:ea typeface="+mn-ea"/>
              </a:defRPr>
            </a:lvl9pPr>
          </a:lstStyle>
          <a:p>
            <a:pPr algn="just">
              <a:defRPr/>
            </a:pPr>
            <a:r>
              <a:rPr lang="es-ES" sz="1800" dirty="0" smtClean="0"/>
              <a:t>GERMANY: </a:t>
            </a:r>
            <a:r>
              <a:rPr lang="fr-FR" sz="1400" cap="none" dirty="0" err="1" smtClean="0">
                <a:solidFill>
                  <a:srgbClr val="A0212E"/>
                </a:solidFill>
              </a:rPr>
              <a:t>Ministerium</a:t>
            </a:r>
            <a:r>
              <a:rPr lang="fr-FR" sz="1400" cap="none" dirty="0" smtClean="0">
                <a:solidFill>
                  <a:srgbClr val="A0212E"/>
                </a:solidFill>
              </a:rPr>
              <a:t> </a:t>
            </a:r>
            <a:r>
              <a:rPr lang="fr-FR" sz="1400" cap="none" dirty="0" err="1" smtClean="0">
                <a:solidFill>
                  <a:srgbClr val="A0212E"/>
                </a:solidFill>
              </a:rPr>
              <a:t>Ländlicher</a:t>
            </a:r>
            <a:r>
              <a:rPr lang="fr-FR" sz="1400" cap="none" dirty="0" smtClean="0">
                <a:solidFill>
                  <a:srgbClr val="A0212E"/>
                </a:solidFill>
              </a:rPr>
              <a:t> </a:t>
            </a:r>
            <a:r>
              <a:rPr lang="fr-FR" sz="1400" cap="none" dirty="0" err="1" smtClean="0">
                <a:solidFill>
                  <a:srgbClr val="A0212E"/>
                </a:solidFill>
              </a:rPr>
              <a:t>Raum</a:t>
            </a:r>
            <a:r>
              <a:rPr lang="fr-FR" sz="1400" cap="none" dirty="0" smtClean="0">
                <a:solidFill>
                  <a:srgbClr val="A0212E"/>
                </a:solidFill>
              </a:rPr>
              <a:t> und </a:t>
            </a:r>
            <a:r>
              <a:rPr lang="fr-FR" sz="1400" cap="none" dirty="0" err="1" smtClean="0">
                <a:solidFill>
                  <a:srgbClr val="A0212E"/>
                </a:solidFill>
              </a:rPr>
              <a:t>Verbraucherschutz</a:t>
            </a:r>
            <a:r>
              <a:rPr lang="fr-FR" sz="1400" cap="none" dirty="0" smtClean="0">
                <a:solidFill>
                  <a:srgbClr val="A0212E"/>
                </a:solidFill>
              </a:rPr>
              <a:t> Baden-Württemberg, </a:t>
            </a:r>
            <a:r>
              <a:rPr lang="fr-FR" sz="1400" cap="none" dirty="0" err="1" smtClean="0">
                <a:solidFill>
                  <a:srgbClr val="A0212E"/>
                </a:solidFill>
              </a:rPr>
              <a:t>Landratsamt</a:t>
            </a:r>
            <a:r>
              <a:rPr lang="fr-FR" sz="1400" cap="none" dirty="0" smtClean="0">
                <a:solidFill>
                  <a:srgbClr val="A0212E"/>
                </a:solidFill>
              </a:rPr>
              <a:t> </a:t>
            </a:r>
            <a:r>
              <a:rPr lang="fr-FR" sz="1400" cap="none" dirty="0" err="1">
                <a:solidFill>
                  <a:srgbClr val="A0212E"/>
                </a:solidFill>
              </a:rPr>
              <a:t>Bodenseekreis</a:t>
            </a:r>
            <a:r>
              <a:rPr lang="fr-FR" sz="1400" cap="none" dirty="0">
                <a:solidFill>
                  <a:srgbClr val="A0212E"/>
                </a:solidFill>
              </a:rPr>
              <a:t>, OMIRA, </a:t>
            </a:r>
            <a:r>
              <a:rPr lang="fr-FR" sz="1400" cap="none" dirty="0" err="1" smtClean="0">
                <a:solidFill>
                  <a:srgbClr val="A0212E"/>
                </a:solidFill>
              </a:rPr>
              <a:t>Rentenbank</a:t>
            </a:r>
            <a:r>
              <a:rPr lang="es-ES" sz="1400" cap="none" dirty="0" smtClean="0">
                <a:solidFill>
                  <a:srgbClr val="A0212E"/>
                </a:solidFill>
              </a:rPr>
              <a:t> </a:t>
            </a:r>
            <a:endParaRPr lang="es-ES" sz="1400" b="1" cap="none" dirty="0">
              <a:solidFill>
                <a:srgbClr val="A0212E"/>
              </a:solidFill>
              <a:latin typeface="Aaux ProRegular OSF"/>
              <a:cs typeface="Aaux ProRegular OSF"/>
            </a:endParaRPr>
          </a:p>
        </p:txBody>
      </p:sp>
      <p:sp>
        <p:nvSpPr>
          <p:cNvPr id="9" name="1 Título"/>
          <p:cNvSpPr txBox="1">
            <a:spLocks/>
          </p:cNvSpPr>
          <p:nvPr/>
        </p:nvSpPr>
        <p:spPr>
          <a:xfrm>
            <a:off x="881034" y="4429132"/>
            <a:ext cx="8358510" cy="519286"/>
          </a:xfrm>
          <a:prstGeom prst="rect">
            <a:avLst/>
          </a:prstGeom>
        </p:spPr>
        <p:txBody>
          <a:bodyPr/>
          <a:lstStyle>
            <a:defPPr>
              <a:defRPr lang="es-ES_tradnl"/>
            </a:defPPr>
            <a:lvl1pPr marL="0" indent="0" defTabSz="457200">
              <a:spcBef>
                <a:spcPct val="20000"/>
              </a:spcBef>
              <a:buFont typeface="Arial" charset="0"/>
              <a:buNone/>
              <a:defRPr sz="2000" b="1" cap="all">
                <a:solidFill>
                  <a:srgbClr val="EDAA00"/>
                </a:solidFill>
                <a:latin typeface="Aaux ProRegular OSF"/>
                <a:ea typeface="ＭＳ Ｐゴシック" charset="0"/>
                <a:cs typeface="Aaux ProRegular OSF"/>
              </a:defRPr>
            </a:lvl1pPr>
            <a:lvl2pPr marL="742950" indent="-285750" defTabSz="457200">
              <a:spcBef>
                <a:spcPct val="20000"/>
              </a:spcBef>
              <a:buFont typeface="Arial" charset="0"/>
              <a:buChar char="–"/>
              <a:defRPr sz="2800">
                <a:latin typeface="+mn-lt"/>
                <a:ea typeface="ＭＳ Ｐゴシック" charset="0"/>
              </a:defRPr>
            </a:lvl2pPr>
            <a:lvl3pPr marL="1143000" indent="-228600" defTabSz="457200">
              <a:spcBef>
                <a:spcPct val="20000"/>
              </a:spcBef>
              <a:buFont typeface="Arial" charset="0"/>
              <a:buChar char="•"/>
              <a:defRPr sz="2400">
                <a:latin typeface="+mn-lt"/>
                <a:ea typeface="ＭＳ Ｐゴシック" charset="0"/>
              </a:defRPr>
            </a:lvl3pPr>
            <a:lvl4pPr marL="1600200" indent="-228600" defTabSz="457200">
              <a:spcBef>
                <a:spcPct val="20000"/>
              </a:spcBef>
              <a:buFont typeface="Arial" charset="0"/>
              <a:buChar char="–"/>
              <a:defRPr sz="2000">
                <a:latin typeface="+mn-lt"/>
                <a:ea typeface="ＭＳ Ｐゴシック" charset="0"/>
              </a:defRPr>
            </a:lvl4pPr>
            <a:lvl5pPr marL="2057400" indent="-228600" defTabSz="457200">
              <a:spcBef>
                <a:spcPct val="20000"/>
              </a:spcBef>
              <a:buFont typeface="Arial" charset="0"/>
              <a:buChar char="»"/>
              <a:defRPr sz="2000">
                <a:latin typeface="+mn-lt"/>
                <a:ea typeface="ＭＳ Ｐゴシック" charset="0"/>
              </a:defRPr>
            </a:lvl5pPr>
            <a:lvl6pPr marL="2514600" indent="-228600" defTabSz="457200">
              <a:spcBef>
                <a:spcPct val="20000"/>
              </a:spcBef>
              <a:buFont typeface="Arial"/>
              <a:buChar char="•"/>
              <a:defRPr sz="2000">
                <a:latin typeface="+mn-lt"/>
                <a:ea typeface="+mn-ea"/>
              </a:defRPr>
            </a:lvl6pPr>
            <a:lvl7pPr marL="2971800" indent="-228600" defTabSz="457200">
              <a:spcBef>
                <a:spcPct val="20000"/>
              </a:spcBef>
              <a:buFont typeface="Arial"/>
              <a:buChar char="•"/>
              <a:defRPr sz="2000">
                <a:latin typeface="+mn-lt"/>
                <a:ea typeface="+mn-ea"/>
              </a:defRPr>
            </a:lvl7pPr>
            <a:lvl8pPr marL="3429000" indent="-228600" defTabSz="457200">
              <a:spcBef>
                <a:spcPct val="20000"/>
              </a:spcBef>
              <a:buFont typeface="Arial"/>
              <a:buChar char="•"/>
              <a:defRPr sz="2000">
                <a:latin typeface="+mn-lt"/>
                <a:ea typeface="+mn-ea"/>
              </a:defRPr>
            </a:lvl8pPr>
            <a:lvl9pPr marL="3886200" indent="-228600" defTabSz="457200">
              <a:spcBef>
                <a:spcPct val="20000"/>
              </a:spcBef>
              <a:buFont typeface="Arial"/>
              <a:buChar char="•"/>
              <a:defRPr sz="2000">
                <a:latin typeface="+mn-lt"/>
                <a:ea typeface="+mn-ea"/>
              </a:defRPr>
            </a:lvl9pPr>
          </a:lstStyle>
          <a:p>
            <a:pPr algn="just">
              <a:defRPr/>
            </a:pPr>
            <a:r>
              <a:rPr lang="es-ES" sz="1800" dirty="0" err="1" smtClean="0"/>
              <a:t>Spain</a:t>
            </a:r>
            <a:r>
              <a:rPr lang="es-ES" sz="1800" dirty="0" smtClean="0"/>
              <a:t>: </a:t>
            </a:r>
            <a:r>
              <a:rPr lang="es-ES" sz="1400" cap="none" dirty="0">
                <a:solidFill>
                  <a:srgbClr val="A0212E"/>
                </a:solidFill>
              </a:rPr>
              <a:t>Fundación Biodiversidad del Ministerio de Agricultura y Pesca, Alimentación y Medio Ambiente</a:t>
            </a:r>
            <a:r>
              <a:rPr lang="fr-FR" sz="1400" cap="none" dirty="0">
                <a:solidFill>
                  <a:srgbClr val="A0212E"/>
                </a:solidFill>
              </a:rPr>
              <a:t> </a:t>
            </a:r>
            <a:endParaRPr lang="es-ES" sz="1400" cap="none" dirty="0">
              <a:solidFill>
                <a:srgbClr val="A0212E"/>
              </a:solidFill>
            </a:endParaRPr>
          </a:p>
          <a:p>
            <a:pPr algn="just">
              <a:defRPr/>
            </a:pPr>
            <a:r>
              <a:rPr lang="es-ES" sz="1800" dirty="0" smtClean="0"/>
              <a:t> </a:t>
            </a:r>
            <a:endParaRPr lang="es-ES" sz="1400" b="1" cap="none" dirty="0">
              <a:solidFill>
                <a:srgbClr val="A0212E"/>
              </a:solidFill>
              <a:latin typeface="Aaux ProRegular OSF"/>
              <a:cs typeface="Aaux ProRegular OSF"/>
            </a:endParaRPr>
          </a:p>
        </p:txBody>
      </p:sp>
      <p:grpSp>
        <p:nvGrpSpPr>
          <p:cNvPr id="10" name="13 Grupo"/>
          <p:cNvGrpSpPr/>
          <p:nvPr/>
        </p:nvGrpSpPr>
        <p:grpSpPr>
          <a:xfrm>
            <a:off x="2310801" y="3632194"/>
            <a:ext cx="3794327" cy="789688"/>
            <a:chOff x="1064568" y="3632194"/>
            <a:chExt cx="3262156" cy="656025"/>
          </a:xfrm>
        </p:grpSpPr>
        <p:pic>
          <p:nvPicPr>
            <p:cNvPr id="11" name="Picture 12" descr="https://agriadapt.eu/wp-content/uploads/2017/02/logo-AEAG-epmdd-Part2-1.jpg"/>
            <p:cNvPicPr>
              <a:picLocks noChangeAspect="1" noChangeArrowheads="1"/>
            </p:cNvPicPr>
            <p:nvPr/>
          </p:nvPicPr>
          <p:blipFill rotWithShape="1">
            <a:blip r:embed="rId2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2126" b="23063"/>
            <a:stretch/>
          </p:blipFill>
          <p:spPr bwMode="auto">
            <a:xfrm>
              <a:off x="1064568" y="3645022"/>
              <a:ext cx="1198245" cy="64319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" name="Picture 14" descr="https://agriadapt.eu/wp-content/uploads/2017/02/OMIRA2.jpg"/>
            <p:cNvPicPr>
              <a:picLocks noChangeAspect="1" noChangeArrowheads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31448" y="3645022"/>
              <a:ext cx="656772" cy="64319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3" name="Picture 16" descr="https://agriadapt.eu/wp-content/uploads/2017/02/Rentenbank2.jpg"/>
            <p:cNvPicPr>
              <a:picLocks noChangeAspect="1" noChangeArrowheads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56855" y="3632194"/>
              <a:ext cx="669869" cy="6560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4" name="Image 19" descr="logo_maa.eps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9111" y="2132856"/>
            <a:ext cx="713730" cy="908386"/>
          </a:xfrm>
          <a:prstGeom prst="rect">
            <a:avLst/>
          </a:prstGeom>
        </p:spPr>
      </p:pic>
      <p:pic>
        <p:nvPicPr>
          <p:cNvPr id="15" name="Image 20" descr="MTES.eps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1144" y="2134185"/>
            <a:ext cx="691414" cy="1080000"/>
          </a:xfrm>
          <a:prstGeom prst="rect">
            <a:avLst/>
          </a:prstGeom>
        </p:spPr>
      </p:pic>
      <p:pic>
        <p:nvPicPr>
          <p:cNvPr id="16" name="Image 21" descr="ADEME.eps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0552" y="2134185"/>
            <a:ext cx="809466" cy="900000"/>
          </a:xfrm>
          <a:prstGeom prst="rect">
            <a:avLst/>
          </a:prstGeom>
        </p:spPr>
      </p:pic>
      <p:pic>
        <p:nvPicPr>
          <p:cNvPr id="17" name="Image 22" descr="Eau Seine 1.jpg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7713" y="2140092"/>
            <a:ext cx="529413" cy="900000"/>
          </a:xfrm>
          <a:prstGeom prst="rect">
            <a:avLst/>
          </a:prstGeom>
        </p:spPr>
      </p:pic>
      <p:pic>
        <p:nvPicPr>
          <p:cNvPr id="18" name="Image 23" descr="AEAG.eps"/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6225" y="2140092"/>
            <a:ext cx="918243" cy="900000"/>
          </a:xfrm>
          <a:prstGeom prst="rect">
            <a:avLst/>
          </a:prstGeom>
        </p:spPr>
      </p:pic>
      <p:pic>
        <p:nvPicPr>
          <p:cNvPr id="19" name="Image 24" descr="MFBLEU-TD-2945C.eps"/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5168" y="2132856"/>
            <a:ext cx="900000" cy="900000"/>
          </a:xfrm>
          <a:prstGeom prst="rect">
            <a:avLst/>
          </a:prstGeom>
        </p:spPr>
      </p:pic>
      <p:pic>
        <p:nvPicPr>
          <p:cNvPr id="20" name="Imagen 2"/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288" y="5035317"/>
            <a:ext cx="4004680" cy="697209"/>
          </a:xfrm>
          <a:prstGeom prst="rect">
            <a:avLst/>
          </a:prstGeom>
        </p:spPr>
      </p:pic>
      <p:pic>
        <p:nvPicPr>
          <p:cNvPr id="8194" name="Picture 2" descr="Z:\_LOGOS\Ministerien\MLR_BW100_GR_2C_MLR.jpg"/>
          <p:cNvPicPr>
            <a:picLocks noChangeAspect="1" noChangeArrowheads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0552" y="3786994"/>
            <a:ext cx="903426" cy="4955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393215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Capture d’écran 2017-05-31 à 17.19.57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81082"/>
            <a:ext cx="9921552" cy="7049524"/>
          </a:xfrm>
          <a:prstGeom prst="rect">
            <a:avLst/>
          </a:prstGeom>
        </p:spPr>
      </p:pic>
      <p:sp>
        <p:nvSpPr>
          <p:cNvPr id="4" name="ZoneTexte 3">
            <a:extLst>
              <a:ext uri="{FF2B5EF4-FFF2-40B4-BE49-F238E27FC236}">
                <a16:creationId xmlns:a16="http://schemas.microsoft.com/office/drawing/2014/main" xmlns="" id="{534446E9-09E3-5648-A9FC-F5018BBABCAE}"/>
              </a:ext>
            </a:extLst>
          </p:cNvPr>
          <p:cNvSpPr txBox="1"/>
          <p:nvPr/>
        </p:nvSpPr>
        <p:spPr>
          <a:xfrm>
            <a:off x="4960776" y="5157192"/>
            <a:ext cx="53285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>
                <a:solidFill>
                  <a:schemeClr val="bg1"/>
                </a:solidFill>
              </a:rPr>
              <a:t>Thanks for your attention</a:t>
            </a:r>
          </a:p>
        </p:txBody>
      </p:sp>
    </p:spTree>
    <p:extLst>
      <p:ext uri="{BB962C8B-B14F-4D97-AF65-F5344CB8AC3E}">
        <p14:creationId xmlns:p14="http://schemas.microsoft.com/office/powerpoint/2010/main" val="30442138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>
          <a:xfrm>
            <a:off x="3960700" y="44624"/>
            <a:ext cx="1503938" cy="523220"/>
          </a:xfrm>
          <a:noFill/>
          <a:ln>
            <a:noFill/>
          </a:ln>
        </p:spPr>
        <p:txBody>
          <a:bodyPr vert="horz" wrap="non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r>
              <a:rPr lang="en-GB" sz="2800" b="1" dirty="0" smtClean="0">
                <a:solidFill>
                  <a:srgbClr val="EDAA00"/>
                </a:solidFill>
                <a:latin typeface="cafeta" charset="0"/>
                <a:cs typeface="cafeta" charset="0"/>
              </a:rPr>
              <a:t>Agenda</a:t>
            </a:r>
            <a:endParaRPr lang="en-GB" sz="2800" b="1" dirty="0">
              <a:solidFill>
                <a:srgbClr val="EDAA00"/>
              </a:solidFill>
              <a:latin typeface="cafeta" charset="0"/>
              <a:cs typeface="cafeta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2744" y="628650"/>
            <a:ext cx="6196600" cy="50325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33917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>
          <a:xfrm>
            <a:off x="3507948" y="44624"/>
            <a:ext cx="2885212" cy="523220"/>
          </a:xfrm>
          <a:noFill/>
          <a:ln>
            <a:noFill/>
          </a:ln>
        </p:spPr>
        <p:txBody>
          <a:bodyPr vert="horz" wrap="non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r>
              <a:rPr lang="en-GB" sz="2800" b="1" dirty="0" smtClean="0">
                <a:solidFill>
                  <a:srgbClr val="EDAA00"/>
                </a:solidFill>
                <a:latin typeface="cafeta" charset="0"/>
                <a:cs typeface="cafeta" charset="0"/>
              </a:rPr>
              <a:t>LIFE </a:t>
            </a:r>
            <a:r>
              <a:rPr lang="en-GB" sz="2800" b="1" dirty="0" err="1" smtClean="0">
                <a:solidFill>
                  <a:srgbClr val="EDAA00"/>
                </a:solidFill>
                <a:latin typeface="cafeta" charset="0"/>
                <a:cs typeface="cafeta" charset="0"/>
              </a:rPr>
              <a:t>AgriAdapt</a:t>
            </a:r>
            <a:endParaRPr lang="en-GB" sz="2800" b="1" dirty="0">
              <a:solidFill>
                <a:srgbClr val="EDAA00"/>
              </a:solidFill>
              <a:latin typeface="cafeta" charset="0"/>
              <a:cs typeface="cafeta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97216" y="1165097"/>
            <a:ext cx="3008784" cy="22639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0832" y="1138972"/>
            <a:ext cx="3417378" cy="22836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56" y="1138972"/>
            <a:ext cx="3404821" cy="22900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97216" y="3645023"/>
            <a:ext cx="2880320" cy="2078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8824" y="3501008"/>
            <a:ext cx="3168352" cy="22012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ítulo 2"/>
          <p:cNvSpPr txBox="1">
            <a:spLocks/>
          </p:cNvSpPr>
          <p:nvPr/>
        </p:nvSpPr>
        <p:spPr bwMode="auto">
          <a:xfrm>
            <a:off x="776536" y="620713"/>
            <a:ext cx="6264275" cy="576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defTabSz="457200"/>
            <a:r>
              <a:rPr lang="es-ES" sz="2800" b="1" dirty="0" smtClean="0">
                <a:solidFill>
                  <a:srgbClr val="A0212E"/>
                </a:solidFill>
                <a:latin typeface="Aaux ProRegular OSF" charset="0"/>
              </a:rPr>
              <a:t>Observed Climate Change</a:t>
            </a:r>
            <a:endParaRPr lang="es-ES" sz="2800" b="1" dirty="0">
              <a:solidFill>
                <a:srgbClr val="A0212E"/>
              </a:solidFill>
              <a:latin typeface="Aaux ProRegular OSF" charset="0"/>
            </a:endParaRPr>
          </a:p>
          <a:p>
            <a:pPr defTabSz="457200"/>
            <a:r>
              <a:rPr lang="es-ES" sz="2800" b="1" dirty="0">
                <a:solidFill>
                  <a:srgbClr val="A0212E"/>
                </a:solidFill>
                <a:latin typeface="Aaux ProRegular OSF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2500488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>
          <a:xfrm>
            <a:off x="3507948" y="44624"/>
            <a:ext cx="2885212" cy="523220"/>
          </a:xfrm>
          <a:noFill/>
          <a:ln>
            <a:noFill/>
          </a:ln>
        </p:spPr>
        <p:txBody>
          <a:bodyPr vert="horz" wrap="non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r>
              <a:rPr lang="en-GB" sz="2800" b="1" dirty="0" smtClean="0">
                <a:solidFill>
                  <a:srgbClr val="EDAA00"/>
                </a:solidFill>
                <a:latin typeface="cafeta" charset="0"/>
                <a:cs typeface="cafeta" charset="0"/>
              </a:rPr>
              <a:t>LIFE </a:t>
            </a:r>
            <a:r>
              <a:rPr lang="en-GB" sz="2800" b="1" dirty="0" err="1" smtClean="0">
                <a:solidFill>
                  <a:srgbClr val="EDAA00"/>
                </a:solidFill>
                <a:latin typeface="cafeta" charset="0"/>
                <a:cs typeface="cafeta" charset="0"/>
              </a:rPr>
              <a:t>AgriAdapt</a:t>
            </a:r>
            <a:endParaRPr lang="en-GB" sz="2800" b="1" dirty="0">
              <a:solidFill>
                <a:srgbClr val="EDAA00"/>
              </a:solidFill>
              <a:latin typeface="cafeta" charset="0"/>
              <a:cs typeface="cafeta" charset="0"/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464" y="1844824"/>
            <a:ext cx="4689798" cy="31489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5324" y="1340767"/>
            <a:ext cx="4802212" cy="41386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ítulo 2"/>
          <p:cNvSpPr txBox="1">
            <a:spLocks/>
          </p:cNvSpPr>
          <p:nvPr/>
        </p:nvSpPr>
        <p:spPr bwMode="auto">
          <a:xfrm>
            <a:off x="776536" y="620713"/>
            <a:ext cx="6264275" cy="576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defTabSz="457200"/>
            <a:r>
              <a:rPr lang="es-ES" sz="2800" b="1" dirty="0" smtClean="0">
                <a:solidFill>
                  <a:srgbClr val="A0212E"/>
                </a:solidFill>
                <a:latin typeface="Aaux ProRegular OSF" charset="0"/>
              </a:rPr>
              <a:t>Projected Climate Change</a:t>
            </a:r>
            <a:endParaRPr lang="es-ES" sz="2800" b="1" dirty="0">
              <a:solidFill>
                <a:srgbClr val="A0212E"/>
              </a:solidFill>
              <a:latin typeface="Aaux ProRegular OSF" charset="0"/>
            </a:endParaRPr>
          </a:p>
          <a:p>
            <a:pPr defTabSz="457200"/>
            <a:r>
              <a:rPr lang="es-ES" sz="2800" b="1" dirty="0">
                <a:solidFill>
                  <a:srgbClr val="A0212E"/>
                </a:solidFill>
                <a:latin typeface="Aaux ProRegular OSF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841038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9"/>
          <p:cNvPicPr>
            <a:picLocks noChangeAspect="1" noChangeArrowheads="1"/>
          </p:cNvPicPr>
          <p:nvPr/>
        </p:nvPicPr>
        <p:blipFill>
          <a:blip r:embed="rId2" cstate="print"/>
          <a:srcRect l="4482" t="1617" b="2403"/>
          <a:stretch>
            <a:fillRect/>
          </a:stretch>
        </p:blipFill>
        <p:spPr bwMode="auto">
          <a:xfrm>
            <a:off x="476250" y="1422583"/>
            <a:ext cx="6564982" cy="40939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Titre 3"/>
          <p:cNvSpPr>
            <a:spLocks noGrp="1"/>
          </p:cNvSpPr>
          <p:nvPr>
            <p:ph type="title"/>
          </p:nvPr>
        </p:nvSpPr>
        <p:spPr>
          <a:xfrm>
            <a:off x="1680285" y="44624"/>
            <a:ext cx="6540573" cy="523220"/>
          </a:xfrm>
          <a:noFill/>
          <a:ln>
            <a:noFill/>
          </a:ln>
        </p:spPr>
        <p:txBody>
          <a:bodyPr vert="horz" wrap="non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r>
              <a:rPr lang="en-GB" sz="2800" b="1" dirty="0" smtClean="0">
                <a:solidFill>
                  <a:srgbClr val="EDAA00"/>
                </a:solidFill>
                <a:latin typeface="cafeta" charset="0"/>
                <a:cs typeface="cafeta" charset="0"/>
              </a:rPr>
              <a:t>Climate Change – </a:t>
            </a:r>
            <a:r>
              <a:rPr lang="en-GB" sz="2800" b="1" dirty="0" smtClean="0">
                <a:solidFill>
                  <a:srgbClr val="EDAA00"/>
                </a:solidFill>
                <a:latin typeface="cafeta" charset="0"/>
                <a:cs typeface="cafeta" charset="0"/>
              </a:rPr>
              <a:t>Consequences on </a:t>
            </a:r>
            <a:r>
              <a:rPr lang="en-GB" sz="2800" b="1" dirty="0" smtClean="0">
                <a:solidFill>
                  <a:srgbClr val="EDAA00"/>
                </a:solidFill>
                <a:latin typeface="cafeta" charset="0"/>
                <a:cs typeface="cafeta" charset="0"/>
              </a:rPr>
              <a:t>European Agriculture</a:t>
            </a:r>
            <a:endParaRPr lang="en-GB" sz="2800" b="1" dirty="0">
              <a:solidFill>
                <a:srgbClr val="EDAA00"/>
              </a:solidFill>
              <a:latin typeface="cafeta" charset="0"/>
              <a:cs typeface="cafeta" charset="0"/>
            </a:endParaRPr>
          </a:p>
        </p:txBody>
      </p:sp>
      <p:pic>
        <p:nvPicPr>
          <p:cNvPr id="7" name="Picture 1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44307" y="3444081"/>
            <a:ext cx="2098675" cy="1654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1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44307" y="1769269"/>
            <a:ext cx="2098675" cy="1655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Picture 1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377907" y="3444081"/>
            <a:ext cx="2120900" cy="1654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" name="Picture 1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377907" y="1740694"/>
            <a:ext cx="2120900" cy="1684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045552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90" name="Picture 18" descr="https://www.gevau.de/fileadmin/user_upload/2015_Hagel_Apfel_k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2720" y="720080"/>
            <a:ext cx="4267200" cy="28479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6074" y="720080"/>
            <a:ext cx="3899926" cy="29249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8" name="Picture 16" descr="http://www.stmelf.bayern.de/mam/cms01/landwirtschaft/bilder/pflanzenbau/fittosize_600_0_b28c011a220f87b56f214aaba78122f6___berflutetes_maisfeld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3055" y="720080"/>
            <a:ext cx="3813927" cy="28604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itre 3"/>
          <p:cNvSpPr>
            <a:spLocks noGrp="1"/>
          </p:cNvSpPr>
          <p:nvPr>
            <p:ph type="title"/>
          </p:nvPr>
        </p:nvSpPr>
        <p:spPr>
          <a:xfrm>
            <a:off x="2362615" y="44624"/>
            <a:ext cx="5187639" cy="523220"/>
          </a:xfrm>
          <a:noFill/>
          <a:ln>
            <a:noFill/>
          </a:ln>
        </p:spPr>
        <p:txBody>
          <a:bodyPr vert="horz" wrap="non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r>
              <a:rPr lang="en-GB" sz="2800" b="1" dirty="0" smtClean="0">
                <a:solidFill>
                  <a:srgbClr val="EDAA00"/>
                </a:solidFill>
                <a:latin typeface="cafeta" charset="0"/>
                <a:cs typeface="cafeta" charset="0"/>
              </a:rPr>
              <a:t>Climate Change – </a:t>
            </a:r>
            <a:r>
              <a:rPr lang="en-GB" sz="2800" b="1" dirty="0" smtClean="0">
                <a:solidFill>
                  <a:srgbClr val="EDAA00"/>
                </a:solidFill>
                <a:latin typeface="cafeta" charset="0"/>
                <a:cs typeface="cafeta" charset="0"/>
              </a:rPr>
              <a:t>Consequences </a:t>
            </a:r>
            <a:r>
              <a:rPr lang="en-GB" sz="2800" b="1" dirty="0" smtClean="0">
                <a:solidFill>
                  <a:srgbClr val="EDAA00"/>
                </a:solidFill>
                <a:latin typeface="cafeta" charset="0"/>
                <a:cs typeface="cafeta" charset="0"/>
              </a:rPr>
              <a:t>for farmers?</a:t>
            </a:r>
            <a:endParaRPr lang="en-GB" sz="2800" b="1" dirty="0">
              <a:solidFill>
                <a:srgbClr val="EDAA00"/>
              </a:solidFill>
              <a:latin typeface="cafeta" charset="0"/>
              <a:cs typeface="cafeta" charset="0"/>
            </a:endParaRPr>
          </a:p>
        </p:txBody>
      </p:sp>
      <p:pic>
        <p:nvPicPr>
          <p:cNvPr id="3076" name="Picture 4" descr="https://www.dw.com/image/44758787_303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8784" y="3501009"/>
            <a:ext cx="4032448" cy="22696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2" name="Picture 10" descr="https://www.onetz.de/sites/default/files/imagecache/ga-large/articlemedia/2017/04/21/689872_orig.jp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2133" y="3501009"/>
            <a:ext cx="3383867" cy="22559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4" name="Picture 12" descr="https://bauernverband-bremen.de/wp-content/uploads/2018/08/BLV_Du%CC%88rre_2018_1_low.jpg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3055" y="3501008"/>
            <a:ext cx="3402537" cy="22696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471406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>
          <a:xfrm>
            <a:off x="3584848" y="44624"/>
            <a:ext cx="2785827" cy="523220"/>
          </a:xfrm>
          <a:noFill/>
          <a:ln>
            <a:noFill/>
          </a:ln>
        </p:spPr>
        <p:txBody>
          <a:bodyPr vert="horz" wrap="non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r>
              <a:rPr lang="en-GB" sz="2800" b="1" dirty="0" smtClean="0">
                <a:solidFill>
                  <a:srgbClr val="EDAA00"/>
                </a:solidFill>
                <a:latin typeface="cafeta" charset="0"/>
                <a:cs typeface="cafeta" charset="0"/>
              </a:rPr>
              <a:t>LIFE </a:t>
            </a:r>
            <a:r>
              <a:rPr lang="en-GB" sz="2800" b="1" dirty="0" err="1" smtClean="0">
                <a:solidFill>
                  <a:srgbClr val="EDAA00"/>
                </a:solidFill>
                <a:latin typeface="cafeta" charset="0"/>
                <a:cs typeface="cafeta" charset="0"/>
              </a:rPr>
              <a:t>AgriAdapt</a:t>
            </a:r>
            <a:endParaRPr lang="en-GB" sz="2800" b="1" dirty="0">
              <a:solidFill>
                <a:srgbClr val="EDAA00"/>
              </a:solidFill>
              <a:latin typeface="cafeta" charset="0"/>
              <a:cs typeface="cafeta" charset="0"/>
            </a:endParaRPr>
          </a:p>
        </p:txBody>
      </p:sp>
      <p:sp>
        <p:nvSpPr>
          <p:cNvPr id="5" name="Título 2"/>
          <p:cNvSpPr txBox="1">
            <a:spLocks/>
          </p:cNvSpPr>
          <p:nvPr/>
        </p:nvSpPr>
        <p:spPr bwMode="auto">
          <a:xfrm>
            <a:off x="776536" y="620713"/>
            <a:ext cx="6264275" cy="576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defTabSz="457200"/>
            <a:r>
              <a:rPr lang="es-ES" sz="2800" b="1" dirty="0">
                <a:solidFill>
                  <a:srgbClr val="A0212E"/>
                </a:solidFill>
                <a:latin typeface="Aaux ProRegular OSF" charset="0"/>
              </a:rPr>
              <a:t>OVERALL OBJECTIVE</a:t>
            </a:r>
          </a:p>
          <a:p>
            <a:pPr defTabSz="457200"/>
            <a:r>
              <a:rPr lang="es-ES" sz="2800" b="1" dirty="0">
                <a:solidFill>
                  <a:srgbClr val="A0212E"/>
                </a:solidFill>
                <a:latin typeface="Aaux ProRegular OSF" charset="0"/>
              </a:rPr>
              <a:t> </a:t>
            </a:r>
          </a:p>
        </p:txBody>
      </p:sp>
      <p:pic>
        <p:nvPicPr>
          <p:cNvPr id="7" name="Imagen 1" descr="pexels-photo-198395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76536" y="2997200"/>
            <a:ext cx="8108950" cy="2693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Subtítulo 2"/>
          <p:cNvSpPr txBox="1">
            <a:spLocks/>
          </p:cNvSpPr>
          <p:nvPr/>
        </p:nvSpPr>
        <p:spPr>
          <a:xfrm>
            <a:off x="776536" y="1341438"/>
            <a:ext cx="5761037" cy="647700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1" indent="0">
              <a:buFont typeface="Arial" charset="0"/>
              <a:buNone/>
              <a:defRPr/>
            </a:pPr>
            <a:r>
              <a:rPr lang="en-US" sz="2000" b="1" dirty="0">
                <a:solidFill>
                  <a:srgbClr val="EDAA00"/>
                </a:solidFill>
                <a:latin typeface="Aaux ProRegular OSF"/>
                <a:cs typeface="Aaux ProRegular OSF"/>
              </a:rPr>
              <a:t>D</a:t>
            </a:r>
            <a:r>
              <a:rPr lang="en-US" sz="2000" b="1" dirty="0" smtClean="0">
                <a:solidFill>
                  <a:srgbClr val="EDAA00"/>
                </a:solidFill>
                <a:latin typeface="Aaux ProRegular OSF"/>
                <a:cs typeface="Aaux ProRegular OSF"/>
              </a:rPr>
              <a:t>emonstrate </a:t>
            </a:r>
            <a:r>
              <a:rPr lang="en-US" sz="2000" b="1" dirty="0" err="1" smtClean="0">
                <a:solidFill>
                  <a:srgbClr val="EDAA00"/>
                </a:solidFill>
                <a:latin typeface="Aaux ProRegular OSF"/>
                <a:cs typeface="Aaux ProRegular OSF"/>
              </a:rPr>
              <a:t>tha</a:t>
            </a:r>
            <a:r>
              <a:rPr lang="et-EE" sz="2000" b="1" dirty="0" smtClean="0">
                <a:solidFill>
                  <a:srgbClr val="EDAA00"/>
                </a:solidFill>
                <a:latin typeface="Aaux ProRegular OSF"/>
                <a:cs typeface="Aaux ProRegular OSF"/>
              </a:rPr>
              <a:t>t 3 m</a:t>
            </a:r>
            <a:r>
              <a:rPr lang="en-US" sz="2000" b="1" dirty="0" err="1" smtClean="0">
                <a:solidFill>
                  <a:srgbClr val="EDAA00"/>
                </a:solidFill>
                <a:latin typeface="Aaux ProRegular OSF"/>
                <a:cs typeface="Aaux ProRegular OSF"/>
              </a:rPr>
              <a:t>ain</a:t>
            </a:r>
            <a:r>
              <a:rPr lang="en-US" sz="2000" b="1" dirty="0" smtClean="0">
                <a:solidFill>
                  <a:srgbClr val="EDAA00"/>
                </a:solidFill>
                <a:latin typeface="Aaux ProRegular OSF"/>
                <a:cs typeface="Aaux ProRegular OSF"/>
              </a:rPr>
              <a:t> farming systems (livestock, arable and permanent crops) can be more climate resilient by implementing sustainable adaptation</a:t>
            </a:r>
            <a:r>
              <a:rPr lang="et-EE" sz="2000" b="1" dirty="0" smtClean="0">
                <a:solidFill>
                  <a:srgbClr val="EDAA00"/>
                </a:solidFill>
                <a:latin typeface="Aaux ProRegular OSF"/>
                <a:cs typeface="Aaux ProRegular OSF"/>
              </a:rPr>
              <a:t> </a:t>
            </a:r>
            <a:r>
              <a:rPr lang="en-US" sz="2000" b="1" dirty="0" smtClean="0">
                <a:solidFill>
                  <a:srgbClr val="EDAA00"/>
                </a:solidFill>
                <a:latin typeface="Aaux ProRegular OSF"/>
                <a:cs typeface="Aaux ProRegular OSF"/>
              </a:rPr>
              <a:t>measures.</a:t>
            </a:r>
          </a:p>
          <a:p>
            <a:pPr marL="0" lvl="1" indent="0">
              <a:buFont typeface="Arial" charset="0"/>
              <a:buNone/>
              <a:defRPr/>
            </a:pPr>
            <a:endParaRPr lang="es-ES" sz="2000" b="1" dirty="0" smtClean="0">
              <a:solidFill>
                <a:srgbClr val="EDAA00"/>
              </a:solidFill>
              <a:latin typeface="Aaux ProRegular OSF"/>
              <a:cs typeface="Aaux ProRegular OSF"/>
            </a:endParaRPr>
          </a:p>
          <a:p>
            <a:pPr marL="0" indent="0">
              <a:buFont typeface="Arial" charset="0"/>
              <a:buNone/>
              <a:defRPr/>
            </a:pPr>
            <a:endParaRPr lang="es-ES_tradnl" sz="2000" b="1" dirty="0">
              <a:solidFill>
                <a:srgbClr val="EDAA00"/>
              </a:solidFill>
              <a:latin typeface="Aaux ProRegular OSF"/>
              <a:cs typeface="Aaux ProRegular OSF"/>
            </a:endParaRPr>
          </a:p>
        </p:txBody>
      </p:sp>
    </p:spTree>
    <p:extLst>
      <p:ext uri="{BB962C8B-B14F-4D97-AF65-F5344CB8AC3E}">
        <p14:creationId xmlns:p14="http://schemas.microsoft.com/office/powerpoint/2010/main" val="1683929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>
          <a:xfrm>
            <a:off x="3584848" y="44624"/>
            <a:ext cx="2785827" cy="523220"/>
          </a:xfrm>
          <a:noFill/>
          <a:ln>
            <a:noFill/>
          </a:ln>
        </p:spPr>
        <p:txBody>
          <a:bodyPr vert="horz" wrap="non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r>
              <a:rPr lang="en-GB" sz="2800" b="1" dirty="0" smtClean="0">
                <a:solidFill>
                  <a:srgbClr val="EDAA00"/>
                </a:solidFill>
                <a:latin typeface="cafeta" charset="0"/>
                <a:cs typeface="cafeta" charset="0"/>
              </a:rPr>
              <a:t>LIFE </a:t>
            </a:r>
            <a:r>
              <a:rPr lang="en-GB" sz="2800" b="1" dirty="0" err="1" smtClean="0">
                <a:solidFill>
                  <a:srgbClr val="EDAA00"/>
                </a:solidFill>
                <a:latin typeface="cafeta" charset="0"/>
                <a:cs typeface="cafeta" charset="0"/>
              </a:rPr>
              <a:t>AgriAdapt</a:t>
            </a:r>
            <a:endParaRPr lang="en-GB" sz="2800" b="1" dirty="0">
              <a:solidFill>
                <a:srgbClr val="EDAA00"/>
              </a:solidFill>
              <a:latin typeface="cafeta" charset="0"/>
              <a:cs typeface="cafeta" charset="0"/>
            </a:endParaRPr>
          </a:p>
        </p:txBody>
      </p:sp>
      <p:sp>
        <p:nvSpPr>
          <p:cNvPr id="5" name="1 Título"/>
          <p:cNvSpPr txBox="1">
            <a:spLocks/>
          </p:cNvSpPr>
          <p:nvPr/>
        </p:nvSpPr>
        <p:spPr>
          <a:xfrm>
            <a:off x="3444875" y="1389063"/>
            <a:ext cx="5468938" cy="792162"/>
          </a:xfrm>
          <a:prstGeom prst="rect">
            <a:avLst/>
          </a:prstGeom>
          <a:solidFill>
            <a:srgbClr val="A0212E"/>
          </a:solidFill>
          <a:ln algn="ctr"/>
        </p:spPr>
        <p:txBody>
          <a:bodyPr anchor="ctr">
            <a:normAutofit/>
          </a:bodyPr>
          <a:lstStyle/>
          <a:p>
            <a:pPr marL="857250" lvl="3" defTabSz="457200">
              <a:defRPr/>
            </a:pPr>
            <a:r>
              <a:rPr lang="en-US" sz="1400" b="1" cap="all" dirty="0">
                <a:solidFill>
                  <a:srgbClr val="EDAA00"/>
                </a:solidFill>
                <a:latin typeface="Aaux ProRegular OSF"/>
                <a:ea typeface="ＭＳ Ｐゴシック" charset="0"/>
                <a:cs typeface="Aaux ProRegular OSF"/>
              </a:rPr>
              <a:t>to improve the knowledge base for the development, assessment and monitoring of the climate change vulnerability at farm-level</a:t>
            </a:r>
            <a:endParaRPr lang="es-ES" sz="1400" b="1" cap="all" dirty="0">
              <a:solidFill>
                <a:srgbClr val="EDAA00"/>
              </a:solidFill>
              <a:latin typeface="Aaux ProRegular OSF"/>
              <a:ea typeface="ＭＳ Ｐゴシック" charset="0"/>
              <a:cs typeface="Aaux ProRegular OSF"/>
            </a:endParaRPr>
          </a:p>
        </p:txBody>
      </p:sp>
      <p:sp>
        <p:nvSpPr>
          <p:cNvPr id="7" name="1 Título"/>
          <p:cNvSpPr txBox="1">
            <a:spLocks/>
          </p:cNvSpPr>
          <p:nvPr/>
        </p:nvSpPr>
        <p:spPr>
          <a:xfrm>
            <a:off x="3432175" y="2247503"/>
            <a:ext cx="5494338" cy="741362"/>
          </a:xfrm>
          <a:prstGeom prst="rect">
            <a:avLst/>
          </a:prstGeom>
          <a:solidFill>
            <a:srgbClr val="A0212E"/>
          </a:solidFill>
          <a:ln algn="ctr"/>
        </p:spPr>
        <p:txBody>
          <a:bodyPr anchor="ctr">
            <a:normAutofit/>
          </a:bodyPr>
          <a:lstStyle>
            <a:defPPr>
              <a:defRPr lang="es-ES_tradnl"/>
            </a:defPPr>
            <a:lvl4pPr lvl="3" indent="-514350" algn="just" defTabSz="457200">
              <a:buFont typeface="+mj-lt"/>
              <a:buAutoNum type="arabicPeriod"/>
              <a:defRPr sz="1000" b="1" cap="all">
                <a:solidFill>
                  <a:srgbClr val="EDAA00"/>
                </a:solidFill>
                <a:latin typeface="Aaux ProRegular OSF"/>
                <a:ea typeface="ＭＳ Ｐゴシック" charset="0"/>
                <a:cs typeface="Aaux ProRegular OSF"/>
              </a:defRPr>
            </a:lvl4pPr>
          </a:lstStyle>
          <a:p>
            <a:pPr marL="857250" lvl="3" indent="0" algn="l">
              <a:buFont typeface="+mj-lt"/>
              <a:buNone/>
              <a:defRPr/>
            </a:pPr>
            <a:r>
              <a:rPr lang="en-US" sz="1400" dirty="0"/>
              <a:t>to test sustainable measures and management approaches  on 120 pilot farms. </a:t>
            </a:r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3430588" y="3055143"/>
            <a:ext cx="5495925" cy="771525"/>
          </a:xfrm>
          <a:prstGeom prst="rect">
            <a:avLst/>
          </a:prstGeom>
          <a:solidFill>
            <a:srgbClr val="A0212E"/>
          </a:solidFill>
          <a:ln algn="ctr"/>
        </p:spPr>
        <p:txBody>
          <a:bodyPr anchor="ctr">
            <a:normAutofit/>
          </a:bodyPr>
          <a:lstStyle>
            <a:defPPr>
              <a:defRPr lang="es-ES_tradnl"/>
            </a:defPPr>
            <a:lvl4pPr lvl="3" indent="-514350" algn="just" defTabSz="457200">
              <a:buFont typeface="+mj-lt"/>
              <a:buAutoNum type="arabicPeriod"/>
              <a:defRPr sz="1000" b="1" cap="all">
                <a:solidFill>
                  <a:srgbClr val="EDAA00"/>
                </a:solidFill>
                <a:latin typeface="Aaux ProRegular OSF"/>
                <a:ea typeface="ＭＳ Ｐゴシック" charset="0"/>
                <a:cs typeface="Aaux ProRegular OSF"/>
              </a:defRPr>
            </a:lvl4pPr>
          </a:lstStyle>
          <a:p>
            <a:pPr marL="857250" lvl="3" indent="0" algn="l">
              <a:buFont typeface="+mj-lt"/>
              <a:buNone/>
              <a:defRPr/>
            </a:pPr>
            <a:r>
              <a:rPr lang="en-US" sz="1400" dirty="0"/>
              <a:t>to promote sustainable adaptation measures by demonstrating and disseminating actions</a:t>
            </a:r>
            <a:endParaRPr lang="es-ES" sz="1400" dirty="0"/>
          </a:p>
        </p:txBody>
      </p:sp>
      <p:sp>
        <p:nvSpPr>
          <p:cNvPr id="9" name="1 Título"/>
          <p:cNvSpPr txBox="1">
            <a:spLocks/>
          </p:cNvSpPr>
          <p:nvPr/>
        </p:nvSpPr>
        <p:spPr>
          <a:xfrm>
            <a:off x="3417888" y="3892946"/>
            <a:ext cx="5495925" cy="820737"/>
          </a:xfrm>
          <a:prstGeom prst="rect">
            <a:avLst/>
          </a:prstGeom>
          <a:solidFill>
            <a:srgbClr val="A0212E"/>
          </a:solidFill>
          <a:ln algn="ctr"/>
        </p:spPr>
        <p:txBody>
          <a:bodyPr anchor="ctr">
            <a:normAutofit/>
          </a:bodyPr>
          <a:lstStyle>
            <a:defPPr>
              <a:defRPr lang="es-ES_tradnl"/>
            </a:defPPr>
            <a:lvl4pPr lvl="3" indent="-514350" algn="just" defTabSz="457200">
              <a:buFont typeface="+mj-lt"/>
              <a:buAutoNum type="arabicPeriod"/>
              <a:defRPr sz="1000" b="1" cap="all">
                <a:solidFill>
                  <a:srgbClr val="EDAA00"/>
                </a:solidFill>
                <a:latin typeface="Aaux ProRegular OSF"/>
                <a:ea typeface="ＭＳ Ｐゴシック" charset="0"/>
                <a:cs typeface="Aaux ProRegular OSF"/>
              </a:defRPr>
            </a:lvl4pPr>
          </a:lstStyle>
          <a:p>
            <a:pPr marL="857250" lvl="3" indent="0" algn="l">
              <a:buFont typeface="+mj-lt"/>
              <a:buNone/>
              <a:defRPr/>
            </a:pPr>
            <a:r>
              <a:rPr lang="en-US" sz="1400" dirty="0"/>
              <a:t>to raise awareness and know-how of current farmers and future farmers for sustainable adaptation options</a:t>
            </a:r>
            <a:endParaRPr lang="es-ES" sz="1400" dirty="0"/>
          </a:p>
        </p:txBody>
      </p:sp>
      <p:sp>
        <p:nvSpPr>
          <p:cNvPr id="10" name="1 Título"/>
          <p:cNvSpPr txBox="1">
            <a:spLocks/>
          </p:cNvSpPr>
          <p:nvPr/>
        </p:nvSpPr>
        <p:spPr>
          <a:xfrm>
            <a:off x="3381375" y="4779962"/>
            <a:ext cx="5532438" cy="849313"/>
          </a:xfrm>
          <a:prstGeom prst="rect">
            <a:avLst/>
          </a:prstGeom>
          <a:solidFill>
            <a:srgbClr val="A0212E"/>
          </a:solidFill>
          <a:ln algn="ctr"/>
        </p:spPr>
        <p:txBody>
          <a:bodyPr anchor="ctr">
            <a:normAutofit/>
          </a:bodyPr>
          <a:lstStyle>
            <a:defPPr>
              <a:defRPr lang="es-ES_tradnl"/>
            </a:defPPr>
            <a:lvl4pPr lvl="3" indent="-514350" algn="just" defTabSz="457200">
              <a:buFont typeface="+mj-lt"/>
              <a:buAutoNum type="arabicPeriod"/>
              <a:defRPr sz="1000" b="1" cap="all">
                <a:solidFill>
                  <a:srgbClr val="EDAA00"/>
                </a:solidFill>
                <a:latin typeface="Aaux ProRegular OSF"/>
                <a:ea typeface="ＭＳ Ｐゴシック" charset="0"/>
                <a:cs typeface="Aaux ProRegular OSF"/>
              </a:defRPr>
            </a:lvl4pPr>
          </a:lstStyle>
          <a:p>
            <a:pPr marL="857250" lvl="3" indent="0" algn="l">
              <a:buFont typeface="+mj-lt"/>
              <a:buNone/>
              <a:defRPr/>
            </a:pPr>
            <a:r>
              <a:rPr lang="en-US" sz="1400" dirty="0"/>
              <a:t>to contribute to the development and implementation of EU, national and regional policies on climate change adaptation </a:t>
            </a:r>
            <a:endParaRPr lang="es-ES" sz="1400" dirty="0"/>
          </a:p>
        </p:txBody>
      </p:sp>
      <p:pic>
        <p:nvPicPr>
          <p:cNvPr id="11" name="Picture 2" descr="Q:\Fotos descargadas Stockphoto\bigstock-The-Sprout-Of-The-Cereals-74954881.jpg"/>
          <p:cNvPicPr>
            <a:picLocks noChangeAspect="1" noChangeArrowheads="1"/>
          </p:cNvPicPr>
          <p:nvPr/>
        </p:nvPicPr>
        <p:blipFill>
          <a:blip r:embed="rId3" cstate="print"/>
          <a:srcRect r="44336"/>
          <a:stretch>
            <a:fillRect/>
          </a:stretch>
        </p:blipFill>
        <p:spPr bwMode="auto">
          <a:xfrm>
            <a:off x="484188" y="1389063"/>
            <a:ext cx="3713162" cy="4240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Título 2"/>
          <p:cNvSpPr txBox="1">
            <a:spLocks/>
          </p:cNvSpPr>
          <p:nvPr/>
        </p:nvSpPr>
        <p:spPr bwMode="auto">
          <a:xfrm>
            <a:off x="760413" y="620713"/>
            <a:ext cx="6264275" cy="576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defTabSz="457200"/>
            <a:r>
              <a:rPr lang="es-ES" sz="2800" b="1" dirty="0">
                <a:solidFill>
                  <a:srgbClr val="A0212E"/>
                </a:solidFill>
                <a:latin typeface="Aaux ProRegular OSF" charset="0"/>
              </a:rPr>
              <a:t>SPECIFIC OBJECTIVES </a:t>
            </a:r>
          </a:p>
        </p:txBody>
      </p:sp>
    </p:spTree>
    <p:extLst>
      <p:ext uri="{BB962C8B-B14F-4D97-AF65-F5344CB8AC3E}">
        <p14:creationId xmlns:p14="http://schemas.microsoft.com/office/powerpoint/2010/main" val="17550085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1 Título"/>
          <p:cNvSpPr txBox="1">
            <a:spLocks/>
          </p:cNvSpPr>
          <p:nvPr/>
        </p:nvSpPr>
        <p:spPr>
          <a:xfrm>
            <a:off x="5457825" y="2176066"/>
            <a:ext cx="3946525" cy="792162"/>
          </a:xfrm>
          <a:prstGeom prst="rect">
            <a:avLst/>
          </a:prstGeom>
          <a:solidFill>
            <a:srgbClr val="A0212E"/>
          </a:solidFill>
          <a:ln algn="ctr"/>
        </p:spPr>
        <p:txBody>
          <a:bodyPr anchor="ctr">
            <a:normAutofit/>
          </a:bodyPr>
          <a:lstStyle/>
          <a:p>
            <a:pPr marL="857250" lvl="3" defTabSz="457200">
              <a:defRPr/>
            </a:pPr>
            <a:r>
              <a:rPr lang="en-US" sz="1400" b="1" cap="all" dirty="0" smtClean="0">
                <a:solidFill>
                  <a:srgbClr val="EDAA00"/>
                </a:solidFill>
                <a:latin typeface="Aaux ProRegular OSF"/>
                <a:ea typeface="ＭＳ Ｐゴシック" charset="0"/>
                <a:cs typeface="Aaux ProRegular OSF"/>
              </a:rPr>
              <a:t>4 project partners</a:t>
            </a:r>
            <a:br>
              <a:rPr lang="en-US" sz="1400" b="1" cap="all" dirty="0" smtClean="0">
                <a:solidFill>
                  <a:srgbClr val="EDAA00"/>
                </a:solidFill>
                <a:latin typeface="Aaux ProRegular OSF"/>
                <a:ea typeface="ＭＳ Ｐゴシック" charset="0"/>
                <a:cs typeface="Aaux ProRegular OSF"/>
              </a:rPr>
            </a:br>
            <a:r>
              <a:rPr lang="en-US" sz="1400" b="1" cap="all" dirty="0" smtClean="0">
                <a:solidFill>
                  <a:srgbClr val="EDAA00"/>
                </a:solidFill>
                <a:latin typeface="Aaux ProRegular OSF"/>
                <a:ea typeface="ＭＳ Ｐゴシック" charset="0"/>
                <a:cs typeface="Aaux ProRegular OSF"/>
              </a:rPr>
              <a:t>in 4 EU Climate risk areas</a:t>
            </a:r>
            <a:endParaRPr lang="en-US" sz="1400" b="1" cap="all" dirty="0">
              <a:solidFill>
                <a:srgbClr val="EDAA00"/>
              </a:solidFill>
              <a:latin typeface="Aaux ProRegular OSF"/>
              <a:ea typeface="ＭＳ Ｐゴシック" charset="0"/>
              <a:cs typeface="Aaux ProRegular OSF"/>
            </a:endParaRPr>
          </a:p>
        </p:txBody>
      </p:sp>
      <p:sp>
        <p:nvSpPr>
          <p:cNvPr id="13" name="1 Título"/>
          <p:cNvSpPr txBox="1">
            <a:spLocks/>
          </p:cNvSpPr>
          <p:nvPr/>
        </p:nvSpPr>
        <p:spPr>
          <a:xfrm>
            <a:off x="5437202" y="3018234"/>
            <a:ext cx="3959225" cy="741362"/>
          </a:xfrm>
          <a:prstGeom prst="rect">
            <a:avLst/>
          </a:prstGeom>
          <a:solidFill>
            <a:srgbClr val="A0212E"/>
          </a:solidFill>
          <a:ln algn="ctr"/>
        </p:spPr>
        <p:txBody>
          <a:bodyPr anchor="ctr">
            <a:normAutofit/>
          </a:bodyPr>
          <a:lstStyle>
            <a:defPPr>
              <a:defRPr lang="es-ES_tradnl"/>
            </a:defPPr>
            <a:lvl4pPr lvl="3" indent="-514350" algn="just" defTabSz="457200">
              <a:buFont typeface="+mj-lt"/>
              <a:buAutoNum type="arabicPeriod"/>
              <a:defRPr sz="1000" b="1" cap="all">
                <a:solidFill>
                  <a:srgbClr val="EDAA00"/>
                </a:solidFill>
                <a:latin typeface="Aaux ProRegular OSF"/>
                <a:ea typeface="ＭＳ Ｐゴシック" charset="0"/>
                <a:cs typeface="Aaux ProRegular OSF"/>
              </a:defRPr>
            </a:lvl4pPr>
          </a:lstStyle>
          <a:p>
            <a:pPr marL="857250" lvl="3" indent="0" algn="l">
              <a:buFont typeface="+mj-lt"/>
              <a:buNone/>
              <a:defRPr/>
            </a:pPr>
            <a:r>
              <a:rPr lang="en-US" sz="1400" dirty="0" smtClean="0"/>
              <a:t>40 months</a:t>
            </a:r>
            <a:br>
              <a:rPr lang="en-US" sz="1400" dirty="0" smtClean="0"/>
            </a:br>
            <a:r>
              <a:rPr lang="en-US" sz="1400" dirty="0" smtClean="0"/>
              <a:t>09/2016 – 12/ 2019</a:t>
            </a:r>
            <a:endParaRPr lang="en-US" sz="1400" dirty="0"/>
          </a:p>
        </p:txBody>
      </p:sp>
      <p:sp>
        <p:nvSpPr>
          <p:cNvPr id="14" name="1 Título"/>
          <p:cNvSpPr txBox="1">
            <a:spLocks/>
          </p:cNvSpPr>
          <p:nvPr/>
        </p:nvSpPr>
        <p:spPr>
          <a:xfrm>
            <a:off x="5457825" y="3809603"/>
            <a:ext cx="3959225" cy="771525"/>
          </a:xfrm>
          <a:prstGeom prst="rect">
            <a:avLst/>
          </a:prstGeom>
          <a:solidFill>
            <a:srgbClr val="A0212E"/>
          </a:solidFill>
          <a:ln algn="ctr"/>
        </p:spPr>
        <p:txBody>
          <a:bodyPr anchor="ctr">
            <a:normAutofit/>
          </a:bodyPr>
          <a:lstStyle>
            <a:defPPr>
              <a:defRPr lang="es-ES_tradnl"/>
            </a:defPPr>
            <a:lvl4pPr lvl="3" indent="-514350" algn="just" defTabSz="457200">
              <a:buFont typeface="+mj-lt"/>
              <a:buAutoNum type="arabicPeriod"/>
              <a:defRPr sz="1000" b="1" cap="all">
                <a:solidFill>
                  <a:srgbClr val="EDAA00"/>
                </a:solidFill>
                <a:latin typeface="Aaux ProRegular OSF"/>
                <a:ea typeface="ＭＳ Ｐゴシック" charset="0"/>
                <a:cs typeface="Aaux ProRegular OSF"/>
              </a:defRPr>
            </a:lvl4pPr>
          </a:lstStyle>
          <a:p>
            <a:pPr marL="857250" lvl="3" indent="0" algn="l">
              <a:buNone/>
              <a:defRPr/>
            </a:pPr>
            <a:r>
              <a:rPr lang="en-US" sz="1400" dirty="0"/>
              <a:t>overall Budget</a:t>
            </a:r>
            <a:br>
              <a:rPr lang="en-US" sz="1400" dirty="0"/>
            </a:br>
            <a:r>
              <a:rPr lang="en-US" sz="1400" dirty="0"/>
              <a:t>2.150.000 Euro</a:t>
            </a:r>
          </a:p>
        </p:txBody>
      </p:sp>
      <p:pic>
        <p:nvPicPr>
          <p:cNvPr id="11" name="Picture 9"/>
          <p:cNvPicPr>
            <a:picLocks noChangeAspect="1" noChangeArrowheads="1"/>
          </p:cNvPicPr>
          <p:nvPr/>
        </p:nvPicPr>
        <p:blipFill>
          <a:blip r:embed="rId2" cstate="print"/>
          <a:srcRect l="4482" t="1617" b="2403"/>
          <a:stretch>
            <a:fillRect/>
          </a:stretch>
        </p:blipFill>
        <p:spPr bwMode="auto">
          <a:xfrm>
            <a:off x="476250" y="1656276"/>
            <a:ext cx="5844902" cy="36449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Titre 3"/>
          <p:cNvSpPr>
            <a:spLocks noGrp="1"/>
          </p:cNvSpPr>
          <p:nvPr>
            <p:ph type="title"/>
          </p:nvPr>
        </p:nvSpPr>
        <p:spPr>
          <a:xfrm>
            <a:off x="1712345" y="44624"/>
            <a:ext cx="6476453" cy="523220"/>
          </a:xfrm>
          <a:noFill/>
          <a:ln>
            <a:noFill/>
          </a:ln>
        </p:spPr>
        <p:txBody>
          <a:bodyPr vert="horz" wrap="non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r>
              <a:rPr lang="en-GB" sz="2800" b="1" dirty="0" smtClean="0">
                <a:solidFill>
                  <a:srgbClr val="EDAA00"/>
                </a:solidFill>
                <a:latin typeface="cafeta" charset="0"/>
                <a:cs typeface="cafeta" charset="0"/>
              </a:rPr>
              <a:t>Climate Change – </a:t>
            </a:r>
            <a:r>
              <a:rPr lang="en-GB" sz="2800" b="1" dirty="0" smtClean="0">
                <a:solidFill>
                  <a:srgbClr val="EDAA00"/>
                </a:solidFill>
                <a:latin typeface="cafeta" charset="0"/>
                <a:cs typeface="cafeta" charset="0"/>
              </a:rPr>
              <a:t>Consequences </a:t>
            </a:r>
            <a:r>
              <a:rPr lang="en-GB" sz="2800" b="1" dirty="0" smtClean="0">
                <a:solidFill>
                  <a:srgbClr val="EDAA00"/>
                </a:solidFill>
                <a:latin typeface="cafeta" charset="0"/>
                <a:cs typeface="cafeta" charset="0"/>
              </a:rPr>
              <a:t>on European Agriculture</a:t>
            </a:r>
            <a:endParaRPr lang="en-GB" sz="2800" b="1" dirty="0">
              <a:solidFill>
                <a:srgbClr val="EDAA00"/>
              </a:solidFill>
              <a:latin typeface="cafeta" charset="0"/>
              <a:cs typeface="cafet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56895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4" grpId="0" animBg="1"/>
    </p:bldLst>
  </p:timing>
</p:sld>
</file>

<file path=ppt/theme/theme1.xml><?xml version="1.0" encoding="utf-8"?>
<a:theme xmlns:a="http://schemas.openxmlformats.org/drawingml/2006/main" name="1_Intermediair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4_Diseño personalizado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Diseño personalizado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 bwMode="auto">
        <a:noFill/>
        <a:ln>
          <a:noFill/>
        </a:ln>
        <a:extLst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  <a:ext uri="{91240B29-F687-4F45-9708-019B960494DF}">
            <a14:hiddenLine xmlns:a14="http://schemas.microsoft.com/office/drawing/2010/main" w="9525">
              <a:solidFill>
                <a:srgbClr val="000000"/>
              </a:solidFill>
              <a:miter lim="800000"/>
              <a:headEnd/>
              <a:tailEnd/>
            </a14:hiddenLine>
          </a:ext>
        </a:extLst>
      </a:spPr>
      <a:bodyPr>
        <a:spAutoFit/>
      </a:bodyPr>
      <a:lstStyle>
        <a:defPPr>
          <a:defRPr sz="2800" b="1" dirty="0">
            <a:solidFill>
              <a:srgbClr val="A0212E"/>
            </a:solidFill>
            <a:latin typeface="Aaux ProRegular OSF"/>
            <a:cs typeface="Aaux ProRegular OSF"/>
          </a:defRPr>
        </a:defPPr>
      </a:lstStyle>
    </a:txDef>
  </a:objectDefaults>
  <a:extraClrSchemeLst/>
</a:theme>
</file>

<file path=ppt/theme/theme4.xml><?xml version="1.0" encoding="utf-8"?>
<a:theme xmlns:a="http://schemas.openxmlformats.org/drawingml/2006/main" name="2_Diseño personalizado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3_Diseño personalizado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6.xml><?xml version="1.0" encoding="utf-8"?>
<a:theme xmlns:a="http://schemas.openxmlformats.org/drawingml/2006/main" name="Tema d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Tema d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437</Words>
  <Application>Microsoft Office PowerPoint</Application>
  <PresentationFormat>A4-Papier (210x297 mm)</PresentationFormat>
  <Paragraphs>47</Paragraphs>
  <Slides>12</Slides>
  <Notes>1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6</vt:i4>
      </vt:variant>
      <vt:variant>
        <vt:lpstr>Design</vt:lpstr>
      </vt:variant>
      <vt:variant>
        <vt:i4>5</vt:i4>
      </vt:variant>
      <vt:variant>
        <vt:lpstr>Folientitel</vt:lpstr>
      </vt:variant>
      <vt:variant>
        <vt:i4>12</vt:i4>
      </vt:variant>
    </vt:vector>
  </HeadingPairs>
  <TitlesOfParts>
    <vt:vector size="23" baseType="lpstr">
      <vt:lpstr>ＭＳ Ｐゴシック</vt:lpstr>
      <vt:lpstr>Aaux ProRegular OSF</vt:lpstr>
      <vt:lpstr>Arial</vt:lpstr>
      <vt:lpstr>BakerSignet</vt:lpstr>
      <vt:lpstr>cafeta</vt:lpstr>
      <vt:lpstr>Calibri</vt:lpstr>
      <vt:lpstr>1_Intermediaire</vt:lpstr>
      <vt:lpstr>4_Diseño personalizado</vt:lpstr>
      <vt:lpstr>Diseño personalizado</vt:lpstr>
      <vt:lpstr>2_Diseño personalizado</vt:lpstr>
      <vt:lpstr>3_Diseño personalizado</vt:lpstr>
      <vt:lpstr>PowerPoint-Präsentation</vt:lpstr>
      <vt:lpstr>Agenda</vt:lpstr>
      <vt:lpstr>LIFE AgriAdapt</vt:lpstr>
      <vt:lpstr>LIFE AgriAdapt</vt:lpstr>
      <vt:lpstr>Climate Change – Consequences on European Agriculture</vt:lpstr>
      <vt:lpstr>Climate Change – Consequences for farmers?</vt:lpstr>
      <vt:lpstr>LIFE AgriAdapt</vt:lpstr>
      <vt:lpstr>LIFE AgriAdapt</vt:lpstr>
      <vt:lpstr>Climate Change – Consequences on European Agriculture</vt:lpstr>
      <vt:lpstr>LIFE AgriAdapt</vt:lpstr>
      <vt:lpstr>LIFE AgriAdapt</vt:lpstr>
      <vt:lpstr>PowerPoint-Präsentation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Borja Dapena</dc:creator>
  <cp:lastModifiedBy>Carolina Wackerhagen</cp:lastModifiedBy>
  <cp:revision>539</cp:revision>
  <cp:lastPrinted>2015-10-30T10:34:18Z</cp:lastPrinted>
  <dcterms:created xsi:type="dcterms:W3CDTF">2015-11-04T14:32:19Z</dcterms:created>
  <dcterms:modified xsi:type="dcterms:W3CDTF">2018-10-12T07:47:03Z</dcterms:modified>
</cp:coreProperties>
</file>