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8.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61" r:id="rId1"/>
    <p:sldMasterId id="2147484247" r:id="rId2"/>
    <p:sldMasterId id="2147483818" r:id="rId3"/>
    <p:sldMasterId id="2147484164" r:id="rId4"/>
    <p:sldMasterId id="2147484167" r:id="rId5"/>
  </p:sldMasterIdLst>
  <p:notesMasterIdLst>
    <p:notesMasterId r:id="rId58"/>
  </p:notesMasterIdLst>
  <p:handoutMasterIdLst>
    <p:handoutMasterId r:id="rId59"/>
  </p:handoutMasterIdLst>
  <p:sldIdLst>
    <p:sldId id="753" r:id="rId6"/>
    <p:sldId id="849" r:id="rId7"/>
    <p:sldId id="853" r:id="rId8"/>
    <p:sldId id="645" r:id="rId9"/>
    <p:sldId id="633" r:id="rId10"/>
    <p:sldId id="644" r:id="rId11"/>
    <p:sldId id="647" r:id="rId12"/>
    <p:sldId id="756" r:id="rId13"/>
    <p:sldId id="605" r:id="rId14"/>
    <p:sldId id="616" r:id="rId15"/>
    <p:sldId id="642" r:id="rId16"/>
    <p:sldId id="641" r:id="rId17"/>
    <p:sldId id="624" r:id="rId18"/>
    <p:sldId id="634" r:id="rId19"/>
    <p:sldId id="636" r:id="rId20"/>
    <p:sldId id="637" r:id="rId21"/>
    <p:sldId id="620" r:id="rId22"/>
    <p:sldId id="639" r:id="rId23"/>
    <p:sldId id="638" r:id="rId24"/>
    <p:sldId id="643" r:id="rId25"/>
    <p:sldId id="621" r:id="rId26"/>
    <p:sldId id="852" r:id="rId27"/>
    <p:sldId id="851" r:id="rId28"/>
    <p:sldId id="855" r:id="rId29"/>
    <p:sldId id="862" r:id="rId30"/>
    <p:sldId id="856" r:id="rId31"/>
    <p:sldId id="873" r:id="rId32"/>
    <p:sldId id="899" r:id="rId33"/>
    <p:sldId id="902" r:id="rId34"/>
    <p:sldId id="903" r:id="rId35"/>
    <p:sldId id="884" r:id="rId36"/>
    <p:sldId id="887" r:id="rId37"/>
    <p:sldId id="890" r:id="rId38"/>
    <p:sldId id="888" r:id="rId39"/>
    <p:sldId id="889" r:id="rId40"/>
    <p:sldId id="858" r:id="rId41"/>
    <p:sldId id="869" r:id="rId42"/>
    <p:sldId id="870" r:id="rId43"/>
    <p:sldId id="871" r:id="rId44"/>
    <p:sldId id="872" r:id="rId45"/>
    <p:sldId id="857" r:id="rId46"/>
    <p:sldId id="874" r:id="rId47"/>
    <p:sldId id="875" r:id="rId48"/>
    <p:sldId id="863" r:id="rId49"/>
    <p:sldId id="891" r:id="rId50"/>
    <p:sldId id="892" r:id="rId51"/>
    <p:sldId id="896" r:id="rId52"/>
    <p:sldId id="897" r:id="rId53"/>
    <p:sldId id="894" r:id="rId54"/>
    <p:sldId id="895" r:id="rId55"/>
    <p:sldId id="898" r:id="rId56"/>
    <p:sldId id="750" r:id="rId57"/>
  </p:sldIdLst>
  <p:sldSz cx="9906000" cy="6858000" type="A4"/>
  <p:notesSz cx="6799263" cy="9929813"/>
  <p:defaultTextStyle>
    <a:defPPr>
      <a:defRPr lang="es-ES_tradnl"/>
    </a:defPPr>
    <a:lvl1pPr algn="l" rtl="0" eaLnBrk="0" fontAlgn="base" hangingPunct="0">
      <a:spcBef>
        <a:spcPct val="0"/>
      </a:spcBef>
      <a:spcAft>
        <a:spcPct val="0"/>
      </a:spcAft>
      <a:defRPr kern="1200">
        <a:solidFill>
          <a:schemeClr val="tx1"/>
        </a:solidFill>
        <a:latin typeface="BakerSignet"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BakerSignet"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BakerSignet"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BakerSignet"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BakerSignet" charset="0"/>
        <a:ea typeface="ＭＳ Ｐゴシック" charset="0"/>
        <a:cs typeface="ＭＳ Ｐゴシック" charset="0"/>
      </a:defRPr>
    </a:lvl5pPr>
    <a:lvl6pPr marL="2286000" algn="l" defTabSz="457200" rtl="0" eaLnBrk="1" latinLnBrk="0" hangingPunct="1">
      <a:defRPr kern="1200">
        <a:solidFill>
          <a:schemeClr val="tx1"/>
        </a:solidFill>
        <a:latin typeface="BakerSignet" charset="0"/>
        <a:ea typeface="ＭＳ Ｐゴシック" charset="0"/>
        <a:cs typeface="ＭＳ Ｐゴシック" charset="0"/>
      </a:defRPr>
    </a:lvl6pPr>
    <a:lvl7pPr marL="2743200" algn="l" defTabSz="457200" rtl="0" eaLnBrk="1" latinLnBrk="0" hangingPunct="1">
      <a:defRPr kern="1200">
        <a:solidFill>
          <a:schemeClr val="tx1"/>
        </a:solidFill>
        <a:latin typeface="BakerSignet" charset="0"/>
        <a:ea typeface="ＭＳ Ｐゴシック" charset="0"/>
        <a:cs typeface="ＭＳ Ｐゴシック" charset="0"/>
      </a:defRPr>
    </a:lvl7pPr>
    <a:lvl8pPr marL="3200400" algn="l" defTabSz="457200" rtl="0" eaLnBrk="1" latinLnBrk="0" hangingPunct="1">
      <a:defRPr kern="1200">
        <a:solidFill>
          <a:schemeClr val="tx1"/>
        </a:solidFill>
        <a:latin typeface="BakerSignet" charset="0"/>
        <a:ea typeface="ＭＳ Ｐゴシック" charset="0"/>
        <a:cs typeface="ＭＳ Ｐゴシック" charset="0"/>
      </a:defRPr>
    </a:lvl8pPr>
    <a:lvl9pPr marL="3657600" algn="l" defTabSz="457200" rtl="0" eaLnBrk="1" latinLnBrk="0" hangingPunct="1">
      <a:defRPr kern="1200">
        <a:solidFill>
          <a:schemeClr val="tx1"/>
        </a:solidFill>
        <a:latin typeface="BakerSignet" charset="0"/>
        <a:ea typeface="ＭＳ Ｐゴシック" charset="0"/>
        <a:cs typeface="ＭＳ Ｐゴシック" charset="0"/>
      </a:defRPr>
    </a:lvl9pPr>
  </p:defaultTextStyle>
  <p:extLst>
    <p:ext uri="{521415D9-36F7-43E2-AB2F-B90AF26B5E84}">
      <p14:sectionLst xmlns:p14="http://schemas.microsoft.com/office/powerpoint/2010/main">
        <p14:section name="Section par défaut" id="{607B1F4F-1AD6-EB4F-93F0-AE52F9208A6B}">
          <p14:sldIdLst>
            <p14:sldId id="753"/>
            <p14:sldId id="849"/>
            <p14:sldId id="853"/>
            <p14:sldId id="645"/>
            <p14:sldId id="633"/>
            <p14:sldId id="644"/>
            <p14:sldId id="647"/>
            <p14:sldId id="756"/>
            <p14:sldId id="605"/>
            <p14:sldId id="616"/>
            <p14:sldId id="642"/>
            <p14:sldId id="641"/>
            <p14:sldId id="624"/>
            <p14:sldId id="634"/>
            <p14:sldId id="636"/>
            <p14:sldId id="637"/>
            <p14:sldId id="620"/>
            <p14:sldId id="639"/>
            <p14:sldId id="638"/>
            <p14:sldId id="643"/>
            <p14:sldId id="621"/>
          </p14:sldIdLst>
        </p14:section>
        <p14:section name="Farm Results" id="{A796C179-ED50-4D45-8266-9A678AFD154B}">
          <p14:sldIdLst>
            <p14:sldId id="852"/>
            <p14:sldId id="851"/>
            <p14:sldId id="855"/>
            <p14:sldId id="862"/>
            <p14:sldId id="856"/>
            <p14:sldId id="873"/>
            <p14:sldId id="899"/>
            <p14:sldId id="902"/>
            <p14:sldId id="903"/>
            <p14:sldId id="884"/>
            <p14:sldId id="887"/>
            <p14:sldId id="890"/>
            <p14:sldId id="888"/>
            <p14:sldId id="889"/>
            <p14:sldId id="858"/>
            <p14:sldId id="869"/>
            <p14:sldId id="870"/>
            <p14:sldId id="871"/>
            <p14:sldId id="872"/>
            <p14:sldId id="857"/>
            <p14:sldId id="874"/>
            <p14:sldId id="875"/>
            <p14:sldId id="863"/>
            <p14:sldId id="891"/>
            <p14:sldId id="892"/>
            <p14:sldId id="896"/>
            <p14:sldId id="897"/>
            <p14:sldId id="894"/>
            <p14:sldId id="895"/>
            <p14:sldId id="898"/>
            <p14:sldId id="750"/>
          </p14:sldIdLst>
        </p14:section>
      </p14:sectionLst>
    </p:ex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212E"/>
    <a:srgbClr val="B4F1FF"/>
    <a:srgbClr val="99DAEA"/>
    <a:srgbClr val="EDAA00"/>
    <a:srgbClr val="D9272E"/>
    <a:srgbClr val="007297"/>
    <a:srgbClr val="009BCC"/>
    <a:srgbClr val="0072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62"/>
    <p:restoredTop sz="82898" autoAdjust="0"/>
  </p:normalViewPr>
  <p:slideViewPr>
    <p:cSldViewPr>
      <p:cViewPr varScale="1">
        <p:scale>
          <a:sx n="100" d="100"/>
          <a:sy n="100" d="100"/>
        </p:scale>
        <p:origin x="168" y="248"/>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5534E9-CA5F-D646-A962-B6E3FB17B2B9}" type="doc">
      <dgm:prSet loTypeId="urn:microsoft.com/office/officeart/2009/3/layout/StepUpProcess" loCatId="" qsTypeId="urn:microsoft.com/office/officeart/2005/8/quickstyle/simple4" qsCatId="simple" csTypeId="urn:microsoft.com/office/officeart/2005/8/colors/colorful2" csCatId="colorful" phldr="1"/>
      <dgm:spPr/>
      <dgm:t>
        <a:bodyPr/>
        <a:lstStyle/>
        <a:p>
          <a:endParaRPr lang="fr-FR"/>
        </a:p>
      </dgm:t>
    </dgm:pt>
    <dgm:pt modelId="{90A6344C-337B-C740-B12A-1E2A64354A15}">
      <dgm:prSet phldrT="[Texte]" custT="1"/>
      <dgm:spPr/>
      <dgm:t>
        <a:bodyPr anchor="ctr" anchorCtr="0"/>
        <a:lstStyle/>
        <a:p>
          <a:pPr algn="ctr"/>
          <a:r>
            <a:rPr lang="en-GB" sz="1400" b="1" noProof="0" dirty="0"/>
            <a:t>Vulnerability unknown </a:t>
          </a:r>
        </a:p>
      </dgm:t>
    </dgm:pt>
    <dgm:pt modelId="{97639B6A-F4E4-7544-8DF4-FB11E73C37EF}" type="parTrans" cxnId="{EF0ECFF2-3BFA-EC4C-B37A-A9D726D9EA18}">
      <dgm:prSet/>
      <dgm:spPr/>
      <dgm:t>
        <a:bodyPr/>
        <a:lstStyle/>
        <a:p>
          <a:pPr algn="ctr"/>
          <a:endParaRPr lang="en-GB" sz="2800" b="1" noProof="0"/>
        </a:p>
      </dgm:t>
    </dgm:pt>
    <dgm:pt modelId="{39125C8A-77F6-2C49-B17F-712587F3EFDB}" type="sibTrans" cxnId="{EF0ECFF2-3BFA-EC4C-B37A-A9D726D9EA18}">
      <dgm:prSet/>
      <dgm:spPr/>
      <dgm:t>
        <a:bodyPr/>
        <a:lstStyle/>
        <a:p>
          <a:pPr algn="ctr"/>
          <a:endParaRPr lang="en-GB" sz="2800" b="1" noProof="0"/>
        </a:p>
      </dgm:t>
    </dgm:pt>
    <dgm:pt modelId="{34774558-7AC1-EB4A-865F-33D42DCFFE1B}">
      <dgm:prSet phldrT="[Texte]" custT="1"/>
      <dgm:spPr/>
      <dgm:t>
        <a:bodyPr anchor="ctr" anchorCtr="0"/>
        <a:lstStyle/>
        <a:p>
          <a:pPr algn="ctr"/>
          <a:r>
            <a:rPr lang="en-GB" sz="1400" b="1" noProof="0" dirty="0"/>
            <a:t>Awareness of Vulnerability,  but no solutions identified</a:t>
          </a:r>
        </a:p>
      </dgm:t>
    </dgm:pt>
    <dgm:pt modelId="{4BBC56C9-BDDA-3E40-B281-D0B643CDB029}" type="parTrans" cxnId="{13A34DE1-25BF-9B49-8210-62605B31AD24}">
      <dgm:prSet/>
      <dgm:spPr/>
      <dgm:t>
        <a:bodyPr/>
        <a:lstStyle/>
        <a:p>
          <a:pPr algn="ctr"/>
          <a:endParaRPr lang="en-GB" sz="2800" b="1" noProof="0"/>
        </a:p>
      </dgm:t>
    </dgm:pt>
    <dgm:pt modelId="{6918223F-B0A1-8048-B7F5-9B4C5316CD07}" type="sibTrans" cxnId="{13A34DE1-25BF-9B49-8210-62605B31AD24}">
      <dgm:prSet/>
      <dgm:spPr/>
      <dgm:t>
        <a:bodyPr/>
        <a:lstStyle/>
        <a:p>
          <a:pPr algn="ctr"/>
          <a:endParaRPr lang="en-GB" sz="2800" b="1" noProof="0"/>
        </a:p>
      </dgm:t>
    </dgm:pt>
    <dgm:pt modelId="{8F09577C-1B54-3045-A3CE-211C5BB549B1}">
      <dgm:prSet phldrT="[Texte]" custT="1"/>
      <dgm:spPr/>
      <dgm:t>
        <a:bodyPr anchor="ctr" anchorCtr="0"/>
        <a:lstStyle/>
        <a:p>
          <a:pPr algn="ctr"/>
          <a:r>
            <a:rPr lang="en-GB" sz="1400" b="1" noProof="0" dirty="0"/>
            <a:t>Awareness of Vulnerability, solutions identified but no idea of their efficiency</a:t>
          </a:r>
        </a:p>
      </dgm:t>
    </dgm:pt>
    <dgm:pt modelId="{F3CCC266-C540-7841-9966-0BA49B5C0C4C}" type="parTrans" cxnId="{283E14D0-4A51-1D4A-9E71-B3347FC8E27F}">
      <dgm:prSet/>
      <dgm:spPr/>
      <dgm:t>
        <a:bodyPr/>
        <a:lstStyle/>
        <a:p>
          <a:pPr algn="ctr"/>
          <a:endParaRPr lang="en-GB" sz="2800" b="1" noProof="0"/>
        </a:p>
      </dgm:t>
    </dgm:pt>
    <dgm:pt modelId="{51DD9737-64DB-0B41-AC75-04E8BFC03132}" type="sibTrans" cxnId="{283E14D0-4A51-1D4A-9E71-B3347FC8E27F}">
      <dgm:prSet/>
      <dgm:spPr/>
      <dgm:t>
        <a:bodyPr/>
        <a:lstStyle/>
        <a:p>
          <a:pPr algn="ctr"/>
          <a:endParaRPr lang="en-GB" sz="2800" b="1" noProof="0"/>
        </a:p>
      </dgm:t>
    </dgm:pt>
    <dgm:pt modelId="{C4496D3B-A0DF-9547-8A6E-112805B82E04}">
      <dgm:prSet phldrT="[Texte]" custT="1"/>
      <dgm:spPr/>
      <dgm:t>
        <a:bodyPr anchor="ctr" anchorCtr="0"/>
        <a:lstStyle/>
        <a:p>
          <a:pPr algn="ctr"/>
          <a:r>
            <a:rPr lang="en-GB" sz="1400" b="1" noProof="0" dirty="0"/>
            <a:t>Awareness of Vulnerability, solutions identified and their efficiency (advantages and disadvantages) is quantified</a:t>
          </a:r>
        </a:p>
      </dgm:t>
    </dgm:pt>
    <dgm:pt modelId="{2FB07516-D605-DC43-A825-DEA40FE6E533}" type="parTrans" cxnId="{FE42330B-28B6-0847-B3A3-04DA3A9B94C7}">
      <dgm:prSet/>
      <dgm:spPr/>
      <dgm:t>
        <a:bodyPr/>
        <a:lstStyle/>
        <a:p>
          <a:endParaRPr lang="fr-FR" sz="2800"/>
        </a:p>
      </dgm:t>
    </dgm:pt>
    <dgm:pt modelId="{841EAD08-54E4-9649-8B6C-21189B437850}" type="sibTrans" cxnId="{FE42330B-28B6-0847-B3A3-04DA3A9B94C7}">
      <dgm:prSet/>
      <dgm:spPr/>
      <dgm:t>
        <a:bodyPr/>
        <a:lstStyle/>
        <a:p>
          <a:endParaRPr lang="fr-FR" sz="2800"/>
        </a:p>
      </dgm:t>
    </dgm:pt>
    <dgm:pt modelId="{E21FB4B0-3E1F-7C4E-887E-B5178482AE19}" type="pres">
      <dgm:prSet presAssocID="{065534E9-CA5F-D646-A962-B6E3FB17B2B9}" presName="rootnode" presStyleCnt="0">
        <dgm:presLayoutVars>
          <dgm:chMax/>
          <dgm:chPref/>
          <dgm:dir/>
          <dgm:animLvl val="lvl"/>
        </dgm:presLayoutVars>
      </dgm:prSet>
      <dgm:spPr/>
    </dgm:pt>
    <dgm:pt modelId="{2A9D13F4-AC2D-7A42-AB3C-28B6FB95A6DE}" type="pres">
      <dgm:prSet presAssocID="{90A6344C-337B-C740-B12A-1E2A64354A15}" presName="composite" presStyleCnt="0"/>
      <dgm:spPr/>
    </dgm:pt>
    <dgm:pt modelId="{207B36D9-0FC5-2341-8560-95BED75147B1}" type="pres">
      <dgm:prSet presAssocID="{90A6344C-337B-C740-B12A-1E2A64354A15}" presName="LShape" presStyleLbl="alignNode1" presStyleIdx="0" presStyleCnt="7" custScaleX="227699" custScaleY="134870" custLinFactNeighborX="17948" custLinFactNeighborY="9190"/>
      <dgm:spPr/>
    </dgm:pt>
    <dgm:pt modelId="{F2CAF08C-6AD4-524D-9FCB-3D7EFF813C5F}" type="pres">
      <dgm:prSet presAssocID="{90A6344C-337B-C740-B12A-1E2A64354A15}" presName="ParentText" presStyleLbl="revTx" presStyleIdx="0" presStyleCnt="4" custScaleX="235085" custLinFactNeighborX="19881" custLinFactNeighborY="506">
        <dgm:presLayoutVars>
          <dgm:chMax val="0"/>
          <dgm:chPref val="0"/>
          <dgm:bulletEnabled val="1"/>
        </dgm:presLayoutVars>
      </dgm:prSet>
      <dgm:spPr/>
    </dgm:pt>
    <dgm:pt modelId="{28D7C7A6-D3A2-6147-A4CA-877EF2F53E3D}" type="pres">
      <dgm:prSet presAssocID="{90A6344C-337B-C740-B12A-1E2A64354A15}" presName="Triangle" presStyleLbl="alignNode1" presStyleIdx="1" presStyleCnt="7"/>
      <dgm:spPr/>
    </dgm:pt>
    <dgm:pt modelId="{EF721F5F-8323-B84B-9830-49618DCC9A06}" type="pres">
      <dgm:prSet presAssocID="{39125C8A-77F6-2C49-B17F-712587F3EFDB}" presName="sibTrans" presStyleCnt="0"/>
      <dgm:spPr/>
    </dgm:pt>
    <dgm:pt modelId="{2B54F4C7-1520-774F-9D21-1B2EED1F8A72}" type="pres">
      <dgm:prSet presAssocID="{39125C8A-77F6-2C49-B17F-712587F3EFDB}" presName="space" presStyleCnt="0"/>
      <dgm:spPr/>
    </dgm:pt>
    <dgm:pt modelId="{5B55CD62-0FFC-CB47-9CBA-10A74B371957}" type="pres">
      <dgm:prSet presAssocID="{34774558-7AC1-EB4A-865F-33D42DCFFE1B}" presName="composite" presStyleCnt="0"/>
      <dgm:spPr/>
    </dgm:pt>
    <dgm:pt modelId="{F2C64FE5-906F-054F-92D7-E64C4AFE626E}" type="pres">
      <dgm:prSet presAssocID="{34774558-7AC1-EB4A-865F-33D42DCFFE1B}" presName="LShape" presStyleLbl="alignNode1" presStyleIdx="2" presStyleCnt="7" custScaleX="231564"/>
      <dgm:spPr/>
    </dgm:pt>
    <dgm:pt modelId="{D38B983A-A27D-7340-8C4C-6396808D6719}" type="pres">
      <dgm:prSet presAssocID="{34774558-7AC1-EB4A-865F-33D42DCFFE1B}" presName="ParentText" presStyleLbl="revTx" presStyleIdx="1" presStyleCnt="4" custScaleX="238618" custLinFactNeighborY="29351">
        <dgm:presLayoutVars>
          <dgm:chMax val="0"/>
          <dgm:chPref val="0"/>
          <dgm:bulletEnabled val="1"/>
        </dgm:presLayoutVars>
      </dgm:prSet>
      <dgm:spPr/>
    </dgm:pt>
    <dgm:pt modelId="{038FB777-3028-674D-9F2E-A9BB110EA7BE}" type="pres">
      <dgm:prSet presAssocID="{34774558-7AC1-EB4A-865F-33D42DCFFE1B}" presName="Triangle" presStyleLbl="alignNode1" presStyleIdx="3" presStyleCnt="7"/>
      <dgm:spPr/>
    </dgm:pt>
    <dgm:pt modelId="{35CD2196-8831-A34F-90FF-0068252CD99B}" type="pres">
      <dgm:prSet presAssocID="{6918223F-B0A1-8048-B7F5-9B4C5316CD07}" presName="sibTrans" presStyleCnt="0"/>
      <dgm:spPr/>
    </dgm:pt>
    <dgm:pt modelId="{1BCAAF5C-CB67-3E4A-B735-92C1CAE09C0E}" type="pres">
      <dgm:prSet presAssocID="{6918223F-B0A1-8048-B7F5-9B4C5316CD07}" presName="space" presStyleCnt="0"/>
      <dgm:spPr/>
    </dgm:pt>
    <dgm:pt modelId="{667F0551-744F-CA4A-AF1A-ED4E1D65919F}" type="pres">
      <dgm:prSet presAssocID="{8F09577C-1B54-3045-A3CE-211C5BB549B1}" presName="composite" presStyleCnt="0"/>
      <dgm:spPr/>
    </dgm:pt>
    <dgm:pt modelId="{68421487-ED4D-354B-A4A5-1B40B701EDE7}" type="pres">
      <dgm:prSet presAssocID="{8F09577C-1B54-3045-A3CE-211C5BB549B1}" presName="LShape" presStyleLbl="alignNode1" presStyleIdx="4" presStyleCnt="7" custScaleX="244092" custLinFactNeighborX="-3921"/>
      <dgm:spPr/>
    </dgm:pt>
    <dgm:pt modelId="{424B0898-0A8F-4E4A-8B72-298B899DEAAA}" type="pres">
      <dgm:prSet presAssocID="{8F09577C-1B54-3045-A3CE-211C5BB549B1}" presName="ParentText" presStyleLbl="revTx" presStyleIdx="2" presStyleCnt="4" custScaleX="248605" custLinFactNeighborX="-1448" custLinFactNeighborY="36638">
        <dgm:presLayoutVars>
          <dgm:chMax val="0"/>
          <dgm:chPref val="0"/>
          <dgm:bulletEnabled val="1"/>
        </dgm:presLayoutVars>
      </dgm:prSet>
      <dgm:spPr/>
    </dgm:pt>
    <dgm:pt modelId="{A862B5C3-8DE0-AA44-B54A-4AF1C8CEE75B}" type="pres">
      <dgm:prSet presAssocID="{8F09577C-1B54-3045-A3CE-211C5BB549B1}" presName="Triangle" presStyleLbl="alignNode1" presStyleIdx="5" presStyleCnt="7"/>
      <dgm:spPr/>
    </dgm:pt>
    <dgm:pt modelId="{B1CB2C63-0633-7D4F-A23C-9CC35C700CA5}" type="pres">
      <dgm:prSet presAssocID="{51DD9737-64DB-0B41-AC75-04E8BFC03132}" presName="sibTrans" presStyleCnt="0"/>
      <dgm:spPr/>
    </dgm:pt>
    <dgm:pt modelId="{D9385809-BE52-8F40-9EC4-2E2F0C09531D}" type="pres">
      <dgm:prSet presAssocID="{51DD9737-64DB-0B41-AC75-04E8BFC03132}" presName="space" presStyleCnt="0"/>
      <dgm:spPr/>
    </dgm:pt>
    <dgm:pt modelId="{3D23127E-3F5D-F649-A0BB-9D5128EE8DA8}" type="pres">
      <dgm:prSet presAssocID="{C4496D3B-A0DF-9547-8A6E-112805B82E04}" presName="composite" presStyleCnt="0"/>
      <dgm:spPr/>
    </dgm:pt>
    <dgm:pt modelId="{03E210BF-EB6B-384F-A2ED-D577F45DAA0E}" type="pres">
      <dgm:prSet presAssocID="{C4496D3B-A0DF-9547-8A6E-112805B82E04}" presName="LShape" presStyleLbl="alignNode1" presStyleIdx="6" presStyleCnt="7" custScaleX="279131" custLinFactNeighborX="5228" custLinFactNeighborY="0"/>
      <dgm:spPr/>
    </dgm:pt>
    <dgm:pt modelId="{66552280-4E17-A945-B759-49BA9103974B}" type="pres">
      <dgm:prSet presAssocID="{C4496D3B-A0DF-9547-8A6E-112805B82E04}" presName="ParentText" presStyleLbl="revTx" presStyleIdx="3" presStyleCnt="4" custScaleX="283709" custLinFactNeighborX="2895" custLinFactNeighborY="60287">
        <dgm:presLayoutVars>
          <dgm:chMax val="0"/>
          <dgm:chPref val="0"/>
          <dgm:bulletEnabled val="1"/>
        </dgm:presLayoutVars>
      </dgm:prSet>
      <dgm:spPr/>
    </dgm:pt>
  </dgm:ptLst>
  <dgm:cxnLst>
    <dgm:cxn modelId="{FE42330B-28B6-0847-B3A3-04DA3A9B94C7}" srcId="{065534E9-CA5F-D646-A962-B6E3FB17B2B9}" destId="{C4496D3B-A0DF-9547-8A6E-112805B82E04}" srcOrd="3" destOrd="0" parTransId="{2FB07516-D605-DC43-A825-DEA40FE6E533}" sibTransId="{841EAD08-54E4-9649-8B6C-21189B437850}"/>
    <dgm:cxn modelId="{60C3C632-E783-4BE9-A1E5-AEE81BFE41DC}" type="presOf" srcId="{065534E9-CA5F-D646-A962-B6E3FB17B2B9}" destId="{E21FB4B0-3E1F-7C4E-887E-B5178482AE19}" srcOrd="0" destOrd="0" presId="urn:microsoft.com/office/officeart/2009/3/layout/StepUpProcess"/>
    <dgm:cxn modelId="{BA4CE369-5863-4061-B692-CFA8ED478211}" type="presOf" srcId="{34774558-7AC1-EB4A-865F-33D42DCFFE1B}" destId="{D38B983A-A27D-7340-8C4C-6396808D6719}" srcOrd="0" destOrd="0" presId="urn:microsoft.com/office/officeart/2009/3/layout/StepUpProcess"/>
    <dgm:cxn modelId="{87CF8488-14AC-45DE-8AA8-B8A5B54F3759}" type="presOf" srcId="{8F09577C-1B54-3045-A3CE-211C5BB549B1}" destId="{424B0898-0A8F-4E4A-8B72-298B899DEAAA}" srcOrd="0" destOrd="0" presId="urn:microsoft.com/office/officeart/2009/3/layout/StepUpProcess"/>
    <dgm:cxn modelId="{DBEABBB5-AD34-403E-8494-F10EEEEAF1C1}" type="presOf" srcId="{90A6344C-337B-C740-B12A-1E2A64354A15}" destId="{F2CAF08C-6AD4-524D-9FCB-3D7EFF813C5F}" srcOrd="0" destOrd="0" presId="urn:microsoft.com/office/officeart/2009/3/layout/StepUpProcess"/>
    <dgm:cxn modelId="{283E14D0-4A51-1D4A-9E71-B3347FC8E27F}" srcId="{065534E9-CA5F-D646-A962-B6E3FB17B2B9}" destId="{8F09577C-1B54-3045-A3CE-211C5BB549B1}" srcOrd="2" destOrd="0" parTransId="{F3CCC266-C540-7841-9966-0BA49B5C0C4C}" sibTransId="{51DD9737-64DB-0B41-AC75-04E8BFC03132}"/>
    <dgm:cxn modelId="{13A34DE1-25BF-9B49-8210-62605B31AD24}" srcId="{065534E9-CA5F-D646-A962-B6E3FB17B2B9}" destId="{34774558-7AC1-EB4A-865F-33D42DCFFE1B}" srcOrd="1" destOrd="0" parTransId="{4BBC56C9-BDDA-3E40-B281-D0B643CDB029}" sibTransId="{6918223F-B0A1-8048-B7F5-9B4C5316CD07}"/>
    <dgm:cxn modelId="{274F51E4-9BBB-4E4D-AA18-A4BD89EFABC1}" type="presOf" srcId="{C4496D3B-A0DF-9547-8A6E-112805B82E04}" destId="{66552280-4E17-A945-B759-49BA9103974B}" srcOrd="0" destOrd="0" presId="urn:microsoft.com/office/officeart/2009/3/layout/StepUpProcess"/>
    <dgm:cxn modelId="{EF0ECFF2-3BFA-EC4C-B37A-A9D726D9EA18}" srcId="{065534E9-CA5F-D646-A962-B6E3FB17B2B9}" destId="{90A6344C-337B-C740-B12A-1E2A64354A15}" srcOrd="0" destOrd="0" parTransId="{97639B6A-F4E4-7544-8DF4-FB11E73C37EF}" sibTransId="{39125C8A-77F6-2C49-B17F-712587F3EFDB}"/>
    <dgm:cxn modelId="{42D48CA4-2508-4C8A-9B34-80FF77E49FA1}" type="presParOf" srcId="{E21FB4B0-3E1F-7C4E-887E-B5178482AE19}" destId="{2A9D13F4-AC2D-7A42-AB3C-28B6FB95A6DE}" srcOrd="0" destOrd="0" presId="urn:microsoft.com/office/officeart/2009/3/layout/StepUpProcess"/>
    <dgm:cxn modelId="{3499D24E-A0A5-47E8-8B92-1917C84E84D6}" type="presParOf" srcId="{2A9D13F4-AC2D-7A42-AB3C-28B6FB95A6DE}" destId="{207B36D9-0FC5-2341-8560-95BED75147B1}" srcOrd="0" destOrd="0" presId="urn:microsoft.com/office/officeart/2009/3/layout/StepUpProcess"/>
    <dgm:cxn modelId="{4E2960CE-48B8-44B8-8326-D82A9695F2E9}" type="presParOf" srcId="{2A9D13F4-AC2D-7A42-AB3C-28B6FB95A6DE}" destId="{F2CAF08C-6AD4-524D-9FCB-3D7EFF813C5F}" srcOrd="1" destOrd="0" presId="urn:microsoft.com/office/officeart/2009/3/layout/StepUpProcess"/>
    <dgm:cxn modelId="{325417AF-B31A-4943-ABEA-22997F4094A2}" type="presParOf" srcId="{2A9D13F4-AC2D-7A42-AB3C-28B6FB95A6DE}" destId="{28D7C7A6-D3A2-6147-A4CA-877EF2F53E3D}" srcOrd="2" destOrd="0" presId="urn:microsoft.com/office/officeart/2009/3/layout/StepUpProcess"/>
    <dgm:cxn modelId="{70FB7E0D-B594-46E0-B009-A420047063E5}" type="presParOf" srcId="{E21FB4B0-3E1F-7C4E-887E-B5178482AE19}" destId="{EF721F5F-8323-B84B-9830-49618DCC9A06}" srcOrd="1" destOrd="0" presId="urn:microsoft.com/office/officeart/2009/3/layout/StepUpProcess"/>
    <dgm:cxn modelId="{638E74E1-5D8D-49A5-B97F-E92FEF24FC94}" type="presParOf" srcId="{EF721F5F-8323-B84B-9830-49618DCC9A06}" destId="{2B54F4C7-1520-774F-9D21-1B2EED1F8A72}" srcOrd="0" destOrd="0" presId="urn:microsoft.com/office/officeart/2009/3/layout/StepUpProcess"/>
    <dgm:cxn modelId="{406B1394-A007-4ACC-9753-565F3008533E}" type="presParOf" srcId="{E21FB4B0-3E1F-7C4E-887E-B5178482AE19}" destId="{5B55CD62-0FFC-CB47-9CBA-10A74B371957}" srcOrd="2" destOrd="0" presId="urn:microsoft.com/office/officeart/2009/3/layout/StepUpProcess"/>
    <dgm:cxn modelId="{96AD1C65-503C-4E86-8AF7-71254B783805}" type="presParOf" srcId="{5B55CD62-0FFC-CB47-9CBA-10A74B371957}" destId="{F2C64FE5-906F-054F-92D7-E64C4AFE626E}" srcOrd="0" destOrd="0" presId="urn:microsoft.com/office/officeart/2009/3/layout/StepUpProcess"/>
    <dgm:cxn modelId="{03F76B32-991C-4BE5-802D-FF3B7322B650}" type="presParOf" srcId="{5B55CD62-0FFC-CB47-9CBA-10A74B371957}" destId="{D38B983A-A27D-7340-8C4C-6396808D6719}" srcOrd="1" destOrd="0" presId="urn:microsoft.com/office/officeart/2009/3/layout/StepUpProcess"/>
    <dgm:cxn modelId="{E19F8E43-8D01-4E7E-A091-5B1543E0F6B1}" type="presParOf" srcId="{5B55CD62-0FFC-CB47-9CBA-10A74B371957}" destId="{038FB777-3028-674D-9F2E-A9BB110EA7BE}" srcOrd="2" destOrd="0" presId="urn:microsoft.com/office/officeart/2009/3/layout/StepUpProcess"/>
    <dgm:cxn modelId="{7AAB0068-FA90-414A-9F88-73469FEE27FD}" type="presParOf" srcId="{E21FB4B0-3E1F-7C4E-887E-B5178482AE19}" destId="{35CD2196-8831-A34F-90FF-0068252CD99B}" srcOrd="3" destOrd="0" presId="urn:microsoft.com/office/officeart/2009/3/layout/StepUpProcess"/>
    <dgm:cxn modelId="{CE8494B9-9729-4B17-9761-824614BCC6B6}" type="presParOf" srcId="{35CD2196-8831-A34F-90FF-0068252CD99B}" destId="{1BCAAF5C-CB67-3E4A-B735-92C1CAE09C0E}" srcOrd="0" destOrd="0" presId="urn:microsoft.com/office/officeart/2009/3/layout/StepUpProcess"/>
    <dgm:cxn modelId="{43B464FA-7E48-4156-8753-6AE953F7039C}" type="presParOf" srcId="{E21FB4B0-3E1F-7C4E-887E-B5178482AE19}" destId="{667F0551-744F-CA4A-AF1A-ED4E1D65919F}" srcOrd="4" destOrd="0" presId="urn:microsoft.com/office/officeart/2009/3/layout/StepUpProcess"/>
    <dgm:cxn modelId="{E9B37B7A-621A-42C9-977D-809E2C5794B8}" type="presParOf" srcId="{667F0551-744F-CA4A-AF1A-ED4E1D65919F}" destId="{68421487-ED4D-354B-A4A5-1B40B701EDE7}" srcOrd="0" destOrd="0" presId="urn:microsoft.com/office/officeart/2009/3/layout/StepUpProcess"/>
    <dgm:cxn modelId="{60AA73B2-7914-43B8-8DC8-780C17D88830}" type="presParOf" srcId="{667F0551-744F-CA4A-AF1A-ED4E1D65919F}" destId="{424B0898-0A8F-4E4A-8B72-298B899DEAAA}" srcOrd="1" destOrd="0" presId="urn:microsoft.com/office/officeart/2009/3/layout/StepUpProcess"/>
    <dgm:cxn modelId="{13550D5F-FC2A-43FD-A11C-9361C57B35A3}" type="presParOf" srcId="{667F0551-744F-CA4A-AF1A-ED4E1D65919F}" destId="{A862B5C3-8DE0-AA44-B54A-4AF1C8CEE75B}" srcOrd="2" destOrd="0" presId="urn:microsoft.com/office/officeart/2009/3/layout/StepUpProcess"/>
    <dgm:cxn modelId="{3F3FC23C-EA28-41F7-A551-CEB812215406}" type="presParOf" srcId="{E21FB4B0-3E1F-7C4E-887E-B5178482AE19}" destId="{B1CB2C63-0633-7D4F-A23C-9CC35C700CA5}" srcOrd="5" destOrd="0" presId="urn:microsoft.com/office/officeart/2009/3/layout/StepUpProcess"/>
    <dgm:cxn modelId="{EBF42DB4-B5DB-43E9-80DE-D4AADAA77CA3}" type="presParOf" srcId="{B1CB2C63-0633-7D4F-A23C-9CC35C700CA5}" destId="{D9385809-BE52-8F40-9EC4-2E2F0C09531D}" srcOrd="0" destOrd="0" presId="urn:microsoft.com/office/officeart/2009/3/layout/StepUpProcess"/>
    <dgm:cxn modelId="{95C4F10A-C191-49F3-9000-D16B5538F2EB}" type="presParOf" srcId="{E21FB4B0-3E1F-7C4E-887E-B5178482AE19}" destId="{3D23127E-3F5D-F649-A0BB-9D5128EE8DA8}" srcOrd="6" destOrd="0" presId="urn:microsoft.com/office/officeart/2009/3/layout/StepUpProcess"/>
    <dgm:cxn modelId="{A3893F94-7CC2-4F6F-A67E-0A3F8E1F8DC8}" type="presParOf" srcId="{3D23127E-3F5D-F649-A0BB-9D5128EE8DA8}" destId="{03E210BF-EB6B-384F-A2ED-D577F45DAA0E}" srcOrd="0" destOrd="0" presId="urn:microsoft.com/office/officeart/2009/3/layout/StepUpProcess"/>
    <dgm:cxn modelId="{FA139079-9FDF-4085-85AB-8A2D5502213E}" type="presParOf" srcId="{3D23127E-3F5D-F649-A0BB-9D5128EE8DA8}" destId="{66552280-4E17-A945-B759-49BA9103974B}"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139F843-0A99-EE45-A33D-78CC8D2AE531}" type="doc">
      <dgm:prSet loTypeId="urn:microsoft.com/office/officeart/2005/8/layout/chevron2" loCatId="" qsTypeId="urn:microsoft.com/office/officeart/2005/8/quickstyle/simple1" qsCatId="simple" csTypeId="urn:microsoft.com/office/officeart/2005/8/colors/accent3_2" csCatId="accent3" phldr="1"/>
      <dgm:spPr/>
      <dgm:t>
        <a:bodyPr/>
        <a:lstStyle/>
        <a:p>
          <a:endParaRPr lang="fr-FR"/>
        </a:p>
      </dgm:t>
    </dgm:pt>
    <dgm:pt modelId="{2FE5F424-5923-C345-A61D-C7BFA58E5CE5}">
      <dgm:prSet phldrT="[Texte]"/>
      <dgm:spPr/>
      <dgm:t>
        <a:bodyPr/>
        <a:lstStyle/>
        <a:p>
          <a:r>
            <a:rPr lang="en-GB" noProof="0" dirty="0"/>
            <a:t>Farmer Interview</a:t>
          </a:r>
        </a:p>
      </dgm:t>
    </dgm:pt>
    <dgm:pt modelId="{759B46A3-A85C-F740-9E18-658B603EF70F}" type="parTrans" cxnId="{F657F002-F705-364E-87FC-DD4C47FFBD68}">
      <dgm:prSet/>
      <dgm:spPr/>
      <dgm:t>
        <a:bodyPr/>
        <a:lstStyle/>
        <a:p>
          <a:endParaRPr lang="fr-FR"/>
        </a:p>
      </dgm:t>
    </dgm:pt>
    <dgm:pt modelId="{4A0FD932-D45F-D44E-874A-48B4A4CFD04C}" type="sibTrans" cxnId="{F657F002-F705-364E-87FC-DD4C47FFBD68}">
      <dgm:prSet/>
      <dgm:spPr/>
      <dgm:t>
        <a:bodyPr/>
        <a:lstStyle/>
        <a:p>
          <a:endParaRPr lang="fr-FR"/>
        </a:p>
      </dgm:t>
    </dgm:pt>
    <dgm:pt modelId="{E730DBC7-CD10-E94E-9899-A3C823E2931E}">
      <dgm:prSet phldrT="[Texte]" custT="1"/>
      <dgm:spPr>
        <a:effectLst>
          <a:outerShdw blurRad="50800" dist="38100" dir="2700000" algn="tl" rotWithShape="0">
            <a:prstClr val="black">
              <a:alpha val="40000"/>
            </a:prstClr>
          </a:outerShdw>
        </a:effectLst>
      </dgm:spPr>
      <dgm:t>
        <a:bodyPr/>
        <a:lstStyle/>
        <a:p>
          <a:r>
            <a:rPr lang="en-GB" sz="2000" noProof="0" dirty="0"/>
            <a:t>Farm description (last cultural campaign)</a:t>
          </a:r>
        </a:p>
      </dgm:t>
    </dgm:pt>
    <dgm:pt modelId="{F34781C3-0BFD-1F41-BD0A-533C3800A09B}" type="parTrans" cxnId="{DC303643-E3CC-B249-BF86-A4D9BEB1819E}">
      <dgm:prSet/>
      <dgm:spPr/>
      <dgm:t>
        <a:bodyPr/>
        <a:lstStyle/>
        <a:p>
          <a:endParaRPr lang="fr-FR"/>
        </a:p>
      </dgm:t>
    </dgm:pt>
    <dgm:pt modelId="{41A4BDB6-8786-AE48-BC84-BC2ED9BE3484}" type="sibTrans" cxnId="{DC303643-E3CC-B249-BF86-A4D9BEB1819E}">
      <dgm:prSet/>
      <dgm:spPr/>
      <dgm:t>
        <a:bodyPr/>
        <a:lstStyle/>
        <a:p>
          <a:endParaRPr lang="fr-FR"/>
        </a:p>
      </dgm:t>
    </dgm:pt>
    <dgm:pt modelId="{72713BE4-DAE5-944E-998B-543E0E020CB0}">
      <dgm:prSet phldrT="[Texte]" custT="1"/>
      <dgm:spPr>
        <a:effectLst>
          <a:outerShdw blurRad="50800" dist="38100" dir="2700000" algn="tl" rotWithShape="0">
            <a:prstClr val="black">
              <a:alpha val="40000"/>
            </a:prstClr>
          </a:outerShdw>
        </a:effectLst>
      </dgm:spPr>
      <dgm:t>
        <a:bodyPr/>
        <a:lstStyle/>
        <a:p>
          <a:r>
            <a:rPr lang="en-GB" sz="2000" noProof="0" dirty="0"/>
            <a:t>Climate events &amp; farm impacts</a:t>
          </a:r>
        </a:p>
      </dgm:t>
    </dgm:pt>
    <dgm:pt modelId="{BC55AACE-5DB8-634B-8D3C-2201C10D59F4}" type="sibTrans" cxnId="{857448ED-45D9-6F4A-83A0-8395C56ACBE5}">
      <dgm:prSet/>
      <dgm:spPr/>
      <dgm:t>
        <a:bodyPr/>
        <a:lstStyle/>
        <a:p>
          <a:endParaRPr lang="fr-FR"/>
        </a:p>
      </dgm:t>
    </dgm:pt>
    <dgm:pt modelId="{22D69C6C-1244-AF49-87CD-88F4C9F960E6}" type="parTrans" cxnId="{857448ED-45D9-6F4A-83A0-8395C56ACBE5}">
      <dgm:prSet/>
      <dgm:spPr/>
      <dgm:t>
        <a:bodyPr/>
        <a:lstStyle/>
        <a:p>
          <a:endParaRPr lang="fr-FR"/>
        </a:p>
      </dgm:t>
    </dgm:pt>
    <dgm:pt modelId="{5A094EE4-3895-BE48-B659-1317F6E0F1D9}" type="pres">
      <dgm:prSet presAssocID="{F139F843-0A99-EE45-A33D-78CC8D2AE531}" presName="linearFlow" presStyleCnt="0">
        <dgm:presLayoutVars>
          <dgm:dir/>
          <dgm:animLvl val="lvl"/>
          <dgm:resizeHandles val="exact"/>
        </dgm:presLayoutVars>
      </dgm:prSet>
      <dgm:spPr/>
    </dgm:pt>
    <dgm:pt modelId="{C66E0EFF-B22A-ED49-88FD-0D797958F7E6}" type="pres">
      <dgm:prSet presAssocID="{2FE5F424-5923-C345-A61D-C7BFA58E5CE5}" presName="composite" presStyleCnt="0"/>
      <dgm:spPr/>
    </dgm:pt>
    <dgm:pt modelId="{0DB4567F-1495-7F4C-B4CA-A474D9D6D2B8}" type="pres">
      <dgm:prSet presAssocID="{2FE5F424-5923-C345-A61D-C7BFA58E5CE5}" presName="parentText" presStyleLbl="alignNode1" presStyleIdx="0" presStyleCnt="1">
        <dgm:presLayoutVars>
          <dgm:chMax val="1"/>
          <dgm:bulletEnabled val="1"/>
        </dgm:presLayoutVars>
      </dgm:prSet>
      <dgm:spPr/>
    </dgm:pt>
    <dgm:pt modelId="{F219197D-82B3-6A49-9444-EA23526B230C}" type="pres">
      <dgm:prSet presAssocID="{2FE5F424-5923-C345-A61D-C7BFA58E5CE5}" presName="descendantText" presStyleLbl="alignAcc1" presStyleIdx="0" presStyleCnt="1">
        <dgm:presLayoutVars>
          <dgm:bulletEnabled val="1"/>
        </dgm:presLayoutVars>
      </dgm:prSet>
      <dgm:spPr/>
    </dgm:pt>
  </dgm:ptLst>
  <dgm:cxnLst>
    <dgm:cxn modelId="{F657F002-F705-364E-87FC-DD4C47FFBD68}" srcId="{F139F843-0A99-EE45-A33D-78CC8D2AE531}" destId="{2FE5F424-5923-C345-A61D-C7BFA58E5CE5}" srcOrd="0" destOrd="0" parTransId="{759B46A3-A85C-F740-9E18-658B603EF70F}" sibTransId="{4A0FD932-D45F-D44E-874A-48B4A4CFD04C}"/>
    <dgm:cxn modelId="{3D642D30-5315-4D1E-B4EC-1107979BA2F2}" type="presOf" srcId="{F139F843-0A99-EE45-A33D-78CC8D2AE531}" destId="{5A094EE4-3895-BE48-B659-1317F6E0F1D9}" srcOrd="0" destOrd="0" presId="urn:microsoft.com/office/officeart/2005/8/layout/chevron2"/>
    <dgm:cxn modelId="{DC303643-E3CC-B249-BF86-A4D9BEB1819E}" srcId="{2FE5F424-5923-C345-A61D-C7BFA58E5CE5}" destId="{E730DBC7-CD10-E94E-9899-A3C823E2931E}" srcOrd="0" destOrd="0" parTransId="{F34781C3-0BFD-1F41-BD0A-533C3800A09B}" sibTransId="{41A4BDB6-8786-AE48-BC84-BC2ED9BE3484}"/>
    <dgm:cxn modelId="{553D8576-8B1B-4E77-AAA9-8D170FBAA81C}" type="presOf" srcId="{E730DBC7-CD10-E94E-9899-A3C823E2931E}" destId="{F219197D-82B3-6A49-9444-EA23526B230C}" srcOrd="0" destOrd="0" presId="urn:microsoft.com/office/officeart/2005/8/layout/chevron2"/>
    <dgm:cxn modelId="{50DE8AAF-3B3F-4D3F-BD9C-501FD43B37E4}" type="presOf" srcId="{2FE5F424-5923-C345-A61D-C7BFA58E5CE5}" destId="{0DB4567F-1495-7F4C-B4CA-A474D9D6D2B8}" srcOrd="0" destOrd="0" presId="urn:microsoft.com/office/officeart/2005/8/layout/chevron2"/>
    <dgm:cxn modelId="{328003BF-BBC3-411C-966F-69726DE7959F}" type="presOf" srcId="{72713BE4-DAE5-944E-998B-543E0E020CB0}" destId="{F219197D-82B3-6A49-9444-EA23526B230C}" srcOrd="0" destOrd="1" presId="urn:microsoft.com/office/officeart/2005/8/layout/chevron2"/>
    <dgm:cxn modelId="{857448ED-45D9-6F4A-83A0-8395C56ACBE5}" srcId="{2FE5F424-5923-C345-A61D-C7BFA58E5CE5}" destId="{72713BE4-DAE5-944E-998B-543E0E020CB0}" srcOrd="1" destOrd="0" parTransId="{22D69C6C-1244-AF49-87CD-88F4C9F960E6}" sibTransId="{BC55AACE-5DB8-634B-8D3C-2201C10D59F4}"/>
    <dgm:cxn modelId="{D9BE3558-012B-46B1-B660-5E9025607293}" type="presParOf" srcId="{5A094EE4-3895-BE48-B659-1317F6E0F1D9}" destId="{C66E0EFF-B22A-ED49-88FD-0D797958F7E6}" srcOrd="0" destOrd="0" presId="urn:microsoft.com/office/officeart/2005/8/layout/chevron2"/>
    <dgm:cxn modelId="{5F5CC5A8-D35A-4559-A88F-4855A07DE0F5}" type="presParOf" srcId="{C66E0EFF-B22A-ED49-88FD-0D797958F7E6}" destId="{0DB4567F-1495-7F4C-B4CA-A474D9D6D2B8}" srcOrd="0" destOrd="0" presId="urn:microsoft.com/office/officeart/2005/8/layout/chevron2"/>
    <dgm:cxn modelId="{2ED06C0A-B766-4900-AA1E-87971315C2DA}" type="presParOf" srcId="{C66E0EFF-B22A-ED49-88FD-0D797958F7E6}" destId="{F219197D-82B3-6A49-9444-EA23526B230C}" srcOrd="1" destOrd="0" presId="urn:microsoft.com/office/officeart/2005/8/layout/chevron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139F843-0A99-EE45-A33D-78CC8D2AE531}" type="doc">
      <dgm:prSet loTypeId="urn:microsoft.com/office/officeart/2005/8/layout/chevron2" loCatId="" qsTypeId="urn:microsoft.com/office/officeart/2005/8/quickstyle/simple1" qsCatId="simple" csTypeId="urn:microsoft.com/office/officeart/2005/8/colors/accent3_2" csCatId="accent3" phldr="1"/>
      <dgm:spPr/>
      <dgm:t>
        <a:bodyPr/>
        <a:lstStyle/>
        <a:p>
          <a:endParaRPr lang="fr-FR"/>
        </a:p>
      </dgm:t>
    </dgm:pt>
    <dgm:pt modelId="{2FE5F424-5923-C345-A61D-C7BFA58E5CE5}">
      <dgm:prSet phldrT="[Texte]"/>
      <dgm:spPr/>
      <dgm:t>
        <a:bodyPr/>
        <a:lstStyle/>
        <a:p>
          <a:r>
            <a:rPr lang="en-GB" noProof="0" dirty="0"/>
            <a:t>Agronomy vulnerability</a:t>
          </a:r>
        </a:p>
      </dgm:t>
    </dgm:pt>
    <dgm:pt modelId="{759B46A3-A85C-F740-9E18-658B603EF70F}" type="parTrans" cxnId="{F657F002-F705-364E-87FC-DD4C47FFBD68}">
      <dgm:prSet/>
      <dgm:spPr/>
      <dgm:t>
        <a:bodyPr/>
        <a:lstStyle/>
        <a:p>
          <a:endParaRPr lang="fr-FR"/>
        </a:p>
      </dgm:t>
    </dgm:pt>
    <dgm:pt modelId="{4A0FD932-D45F-D44E-874A-48B4A4CFD04C}" type="sibTrans" cxnId="{F657F002-F705-364E-87FC-DD4C47FFBD68}">
      <dgm:prSet/>
      <dgm:spPr/>
      <dgm:t>
        <a:bodyPr/>
        <a:lstStyle/>
        <a:p>
          <a:endParaRPr lang="fr-FR"/>
        </a:p>
      </dgm:t>
    </dgm:pt>
    <dgm:pt modelId="{E730DBC7-CD10-E94E-9899-A3C823E2931E}">
      <dgm:prSet phldrT="[Texte]" custT="1"/>
      <dgm:spPr>
        <a:effectLst>
          <a:outerShdw blurRad="50800" dist="38100" dir="2700000" algn="tl" rotWithShape="0">
            <a:prstClr val="black">
              <a:alpha val="40000"/>
            </a:prstClr>
          </a:outerShdw>
        </a:effectLst>
      </dgm:spPr>
      <dgm:t>
        <a:bodyPr/>
        <a:lstStyle/>
        <a:p>
          <a:r>
            <a:rPr lang="en-GB" sz="1600" noProof="0" dirty="0"/>
            <a:t>Exposure and impact scoring for the main crops / ACZ tool + expertise</a:t>
          </a:r>
        </a:p>
      </dgm:t>
    </dgm:pt>
    <dgm:pt modelId="{F34781C3-0BFD-1F41-BD0A-533C3800A09B}" type="parTrans" cxnId="{DC303643-E3CC-B249-BF86-A4D9BEB1819E}">
      <dgm:prSet/>
      <dgm:spPr/>
      <dgm:t>
        <a:bodyPr/>
        <a:lstStyle/>
        <a:p>
          <a:endParaRPr lang="fr-FR"/>
        </a:p>
      </dgm:t>
    </dgm:pt>
    <dgm:pt modelId="{41A4BDB6-8786-AE48-BC84-BC2ED9BE3484}" type="sibTrans" cxnId="{DC303643-E3CC-B249-BF86-A4D9BEB1819E}">
      <dgm:prSet/>
      <dgm:spPr/>
      <dgm:t>
        <a:bodyPr/>
        <a:lstStyle/>
        <a:p>
          <a:endParaRPr lang="fr-FR"/>
        </a:p>
      </dgm:t>
    </dgm:pt>
    <dgm:pt modelId="{72713BE4-DAE5-944E-998B-543E0E020CB0}">
      <dgm:prSet phldrT="[Texte]" custT="1"/>
      <dgm:spPr>
        <a:effectLst>
          <a:outerShdw blurRad="50800" dist="38100" dir="2700000" algn="tl" rotWithShape="0">
            <a:prstClr val="black">
              <a:alpha val="40000"/>
            </a:prstClr>
          </a:outerShdw>
        </a:effectLst>
      </dgm:spPr>
      <dgm:t>
        <a:bodyPr/>
        <a:lstStyle/>
        <a:p>
          <a:r>
            <a:rPr lang="en-GB" sz="1600" noProof="0" dirty="0"/>
            <a:t>Vulnerability scoring is then updated for NF</a:t>
          </a:r>
        </a:p>
      </dgm:t>
    </dgm:pt>
    <dgm:pt modelId="{BC55AACE-5DB8-634B-8D3C-2201C10D59F4}" type="sibTrans" cxnId="{857448ED-45D9-6F4A-83A0-8395C56ACBE5}">
      <dgm:prSet/>
      <dgm:spPr/>
      <dgm:t>
        <a:bodyPr/>
        <a:lstStyle/>
        <a:p>
          <a:endParaRPr lang="fr-FR"/>
        </a:p>
      </dgm:t>
    </dgm:pt>
    <dgm:pt modelId="{22D69C6C-1244-AF49-87CD-88F4C9F960E6}" type="parTrans" cxnId="{857448ED-45D9-6F4A-83A0-8395C56ACBE5}">
      <dgm:prSet/>
      <dgm:spPr/>
      <dgm:t>
        <a:bodyPr/>
        <a:lstStyle/>
        <a:p>
          <a:endParaRPr lang="fr-FR"/>
        </a:p>
      </dgm:t>
    </dgm:pt>
    <dgm:pt modelId="{5A094EE4-3895-BE48-B659-1317F6E0F1D9}" type="pres">
      <dgm:prSet presAssocID="{F139F843-0A99-EE45-A33D-78CC8D2AE531}" presName="linearFlow" presStyleCnt="0">
        <dgm:presLayoutVars>
          <dgm:dir/>
          <dgm:animLvl val="lvl"/>
          <dgm:resizeHandles val="exact"/>
        </dgm:presLayoutVars>
      </dgm:prSet>
      <dgm:spPr/>
    </dgm:pt>
    <dgm:pt modelId="{C66E0EFF-B22A-ED49-88FD-0D797958F7E6}" type="pres">
      <dgm:prSet presAssocID="{2FE5F424-5923-C345-A61D-C7BFA58E5CE5}" presName="composite" presStyleCnt="0"/>
      <dgm:spPr/>
    </dgm:pt>
    <dgm:pt modelId="{0DB4567F-1495-7F4C-B4CA-A474D9D6D2B8}" type="pres">
      <dgm:prSet presAssocID="{2FE5F424-5923-C345-A61D-C7BFA58E5CE5}" presName="parentText" presStyleLbl="alignNode1" presStyleIdx="0" presStyleCnt="1">
        <dgm:presLayoutVars>
          <dgm:chMax val="1"/>
          <dgm:bulletEnabled val="1"/>
        </dgm:presLayoutVars>
      </dgm:prSet>
      <dgm:spPr/>
    </dgm:pt>
    <dgm:pt modelId="{F219197D-82B3-6A49-9444-EA23526B230C}" type="pres">
      <dgm:prSet presAssocID="{2FE5F424-5923-C345-A61D-C7BFA58E5CE5}" presName="descendantText" presStyleLbl="alignAcc1" presStyleIdx="0" presStyleCnt="1">
        <dgm:presLayoutVars>
          <dgm:bulletEnabled val="1"/>
        </dgm:presLayoutVars>
      </dgm:prSet>
      <dgm:spPr/>
    </dgm:pt>
  </dgm:ptLst>
  <dgm:cxnLst>
    <dgm:cxn modelId="{F657F002-F705-364E-87FC-DD4C47FFBD68}" srcId="{F139F843-0A99-EE45-A33D-78CC8D2AE531}" destId="{2FE5F424-5923-C345-A61D-C7BFA58E5CE5}" srcOrd="0" destOrd="0" parTransId="{759B46A3-A85C-F740-9E18-658B603EF70F}" sibTransId="{4A0FD932-D45F-D44E-874A-48B4A4CFD04C}"/>
    <dgm:cxn modelId="{F17FE722-750E-437B-8C62-598A9EB394C1}" type="presOf" srcId="{72713BE4-DAE5-944E-998B-543E0E020CB0}" destId="{F219197D-82B3-6A49-9444-EA23526B230C}" srcOrd="0" destOrd="1" presId="urn:microsoft.com/office/officeart/2005/8/layout/chevron2"/>
    <dgm:cxn modelId="{DC303643-E3CC-B249-BF86-A4D9BEB1819E}" srcId="{2FE5F424-5923-C345-A61D-C7BFA58E5CE5}" destId="{E730DBC7-CD10-E94E-9899-A3C823E2931E}" srcOrd="0" destOrd="0" parTransId="{F34781C3-0BFD-1F41-BD0A-533C3800A09B}" sibTransId="{41A4BDB6-8786-AE48-BC84-BC2ED9BE3484}"/>
    <dgm:cxn modelId="{F2516379-519F-46D5-A419-7E82FA77B7C4}" type="presOf" srcId="{2FE5F424-5923-C345-A61D-C7BFA58E5CE5}" destId="{0DB4567F-1495-7F4C-B4CA-A474D9D6D2B8}" srcOrd="0" destOrd="0" presId="urn:microsoft.com/office/officeart/2005/8/layout/chevron2"/>
    <dgm:cxn modelId="{F193657A-CF8E-4AC7-AC70-E7A662087264}" type="presOf" srcId="{E730DBC7-CD10-E94E-9899-A3C823E2931E}" destId="{F219197D-82B3-6A49-9444-EA23526B230C}" srcOrd="0" destOrd="0" presId="urn:microsoft.com/office/officeart/2005/8/layout/chevron2"/>
    <dgm:cxn modelId="{47BF41A3-D4FE-46E5-B30F-5108513E1BA1}" type="presOf" srcId="{F139F843-0A99-EE45-A33D-78CC8D2AE531}" destId="{5A094EE4-3895-BE48-B659-1317F6E0F1D9}" srcOrd="0" destOrd="0" presId="urn:microsoft.com/office/officeart/2005/8/layout/chevron2"/>
    <dgm:cxn modelId="{857448ED-45D9-6F4A-83A0-8395C56ACBE5}" srcId="{2FE5F424-5923-C345-A61D-C7BFA58E5CE5}" destId="{72713BE4-DAE5-944E-998B-543E0E020CB0}" srcOrd="1" destOrd="0" parTransId="{22D69C6C-1244-AF49-87CD-88F4C9F960E6}" sibTransId="{BC55AACE-5DB8-634B-8D3C-2201C10D59F4}"/>
    <dgm:cxn modelId="{2EB8E7A5-7381-4270-9B52-0F41B3FE60EB}" type="presParOf" srcId="{5A094EE4-3895-BE48-B659-1317F6E0F1D9}" destId="{C66E0EFF-B22A-ED49-88FD-0D797958F7E6}" srcOrd="0" destOrd="0" presId="urn:microsoft.com/office/officeart/2005/8/layout/chevron2"/>
    <dgm:cxn modelId="{94193DD4-332E-4A75-91E4-6BF7DEC95333}" type="presParOf" srcId="{C66E0EFF-B22A-ED49-88FD-0D797958F7E6}" destId="{0DB4567F-1495-7F4C-B4CA-A474D9D6D2B8}" srcOrd="0" destOrd="0" presId="urn:microsoft.com/office/officeart/2005/8/layout/chevron2"/>
    <dgm:cxn modelId="{006DF9BC-EB45-43F1-8A43-371FDA4B1393}" type="presParOf" srcId="{C66E0EFF-B22A-ED49-88FD-0D797958F7E6}" destId="{F219197D-82B3-6A49-9444-EA23526B230C}"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139F843-0A99-EE45-A33D-78CC8D2AE531}" type="doc">
      <dgm:prSet loTypeId="urn:microsoft.com/office/officeart/2005/8/layout/chevron2" loCatId="" qsTypeId="urn:microsoft.com/office/officeart/2005/8/quickstyle/simple1" qsCatId="simple" csTypeId="urn:microsoft.com/office/officeart/2005/8/colors/accent3_2" csCatId="accent3" phldr="1"/>
      <dgm:spPr/>
      <dgm:t>
        <a:bodyPr/>
        <a:lstStyle/>
        <a:p>
          <a:endParaRPr lang="fr-FR"/>
        </a:p>
      </dgm:t>
    </dgm:pt>
    <dgm:pt modelId="{2FE5F424-5923-C345-A61D-C7BFA58E5CE5}">
      <dgm:prSet phldrT="[Texte]"/>
      <dgm:spPr/>
      <dgm:t>
        <a:bodyPr/>
        <a:lstStyle/>
        <a:p>
          <a:r>
            <a:rPr lang="en-GB" noProof="0" dirty="0"/>
            <a:t>Farmer Interview</a:t>
          </a:r>
        </a:p>
      </dgm:t>
    </dgm:pt>
    <dgm:pt modelId="{759B46A3-A85C-F740-9E18-658B603EF70F}" type="parTrans" cxnId="{F657F002-F705-364E-87FC-DD4C47FFBD68}">
      <dgm:prSet/>
      <dgm:spPr/>
      <dgm:t>
        <a:bodyPr/>
        <a:lstStyle/>
        <a:p>
          <a:endParaRPr lang="fr-FR"/>
        </a:p>
      </dgm:t>
    </dgm:pt>
    <dgm:pt modelId="{4A0FD932-D45F-D44E-874A-48B4A4CFD04C}" type="sibTrans" cxnId="{F657F002-F705-364E-87FC-DD4C47FFBD68}">
      <dgm:prSet/>
      <dgm:spPr/>
      <dgm:t>
        <a:bodyPr/>
        <a:lstStyle/>
        <a:p>
          <a:endParaRPr lang="fr-FR"/>
        </a:p>
      </dgm:t>
    </dgm:pt>
    <dgm:pt modelId="{E730DBC7-CD10-E94E-9899-A3C823E2931E}">
      <dgm:prSet phldrT="[Texte]" custT="1"/>
      <dgm:spPr>
        <a:effectLst>
          <a:outerShdw blurRad="50800" dist="38100" dir="2700000" algn="tl" rotWithShape="0">
            <a:prstClr val="black">
              <a:alpha val="40000"/>
            </a:prstClr>
          </a:outerShdw>
        </a:effectLst>
      </dgm:spPr>
      <dgm:t>
        <a:bodyPr/>
        <a:lstStyle/>
        <a:p>
          <a:r>
            <a:rPr lang="en-GB" sz="2000" noProof="0" dirty="0"/>
            <a:t>Farm description (last cultural campaign)</a:t>
          </a:r>
        </a:p>
      </dgm:t>
    </dgm:pt>
    <dgm:pt modelId="{F34781C3-0BFD-1F41-BD0A-533C3800A09B}" type="parTrans" cxnId="{DC303643-E3CC-B249-BF86-A4D9BEB1819E}">
      <dgm:prSet/>
      <dgm:spPr/>
      <dgm:t>
        <a:bodyPr/>
        <a:lstStyle/>
        <a:p>
          <a:endParaRPr lang="fr-FR"/>
        </a:p>
      </dgm:t>
    </dgm:pt>
    <dgm:pt modelId="{41A4BDB6-8786-AE48-BC84-BC2ED9BE3484}" type="sibTrans" cxnId="{DC303643-E3CC-B249-BF86-A4D9BEB1819E}">
      <dgm:prSet/>
      <dgm:spPr/>
      <dgm:t>
        <a:bodyPr/>
        <a:lstStyle/>
        <a:p>
          <a:endParaRPr lang="fr-FR"/>
        </a:p>
      </dgm:t>
    </dgm:pt>
    <dgm:pt modelId="{72713BE4-DAE5-944E-998B-543E0E020CB0}">
      <dgm:prSet phldrT="[Texte]" custT="1"/>
      <dgm:spPr>
        <a:effectLst>
          <a:outerShdw blurRad="50800" dist="38100" dir="2700000" algn="tl" rotWithShape="0">
            <a:prstClr val="black">
              <a:alpha val="40000"/>
            </a:prstClr>
          </a:outerShdw>
        </a:effectLst>
      </dgm:spPr>
      <dgm:t>
        <a:bodyPr/>
        <a:lstStyle/>
        <a:p>
          <a:r>
            <a:rPr lang="en-GB" sz="2000" noProof="0" dirty="0"/>
            <a:t>Climate events &amp; farm impacts</a:t>
          </a:r>
        </a:p>
      </dgm:t>
    </dgm:pt>
    <dgm:pt modelId="{BC55AACE-5DB8-634B-8D3C-2201C10D59F4}" type="sibTrans" cxnId="{857448ED-45D9-6F4A-83A0-8395C56ACBE5}">
      <dgm:prSet/>
      <dgm:spPr/>
      <dgm:t>
        <a:bodyPr/>
        <a:lstStyle/>
        <a:p>
          <a:endParaRPr lang="fr-FR"/>
        </a:p>
      </dgm:t>
    </dgm:pt>
    <dgm:pt modelId="{22D69C6C-1244-AF49-87CD-88F4C9F960E6}" type="parTrans" cxnId="{857448ED-45D9-6F4A-83A0-8395C56ACBE5}">
      <dgm:prSet/>
      <dgm:spPr/>
      <dgm:t>
        <a:bodyPr/>
        <a:lstStyle/>
        <a:p>
          <a:endParaRPr lang="fr-FR"/>
        </a:p>
      </dgm:t>
    </dgm:pt>
    <dgm:pt modelId="{5A094EE4-3895-BE48-B659-1317F6E0F1D9}" type="pres">
      <dgm:prSet presAssocID="{F139F843-0A99-EE45-A33D-78CC8D2AE531}" presName="linearFlow" presStyleCnt="0">
        <dgm:presLayoutVars>
          <dgm:dir/>
          <dgm:animLvl val="lvl"/>
          <dgm:resizeHandles val="exact"/>
        </dgm:presLayoutVars>
      </dgm:prSet>
      <dgm:spPr/>
    </dgm:pt>
    <dgm:pt modelId="{C66E0EFF-B22A-ED49-88FD-0D797958F7E6}" type="pres">
      <dgm:prSet presAssocID="{2FE5F424-5923-C345-A61D-C7BFA58E5CE5}" presName="composite" presStyleCnt="0"/>
      <dgm:spPr/>
    </dgm:pt>
    <dgm:pt modelId="{0DB4567F-1495-7F4C-B4CA-A474D9D6D2B8}" type="pres">
      <dgm:prSet presAssocID="{2FE5F424-5923-C345-A61D-C7BFA58E5CE5}" presName="parentText" presStyleLbl="alignNode1" presStyleIdx="0" presStyleCnt="1">
        <dgm:presLayoutVars>
          <dgm:chMax val="1"/>
          <dgm:bulletEnabled val="1"/>
        </dgm:presLayoutVars>
      </dgm:prSet>
      <dgm:spPr/>
    </dgm:pt>
    <dgm:pt modelId="{F219197D-82B3-6A49-9444-EA23526B230C}" type="pres">
      <dgm:prSet presAssocID="{2FE5F424-5923-C345-A61D-C7BFA58E5CE5}" presName="descendantText" presStyleLbl="alignAcc1" presStyleIdx="0" presStyleCnt="1">
        <dgm:presLayoutVars>
          <dgm:bulletEnabled val="1"/>
        </dgm:presLayoutVars>
      </dgm:prSet>
      <dgm:spPr/>
    </dgm:pt>
  </dgm:ptLst>
  <dgm:cxnLst>
    <dgm:cxn modelId="{F657F002-F705-364E-87FC-DD4C47FFBD68}" srcId="{F139F843-0A99-EE45-A33D-78CC8D2AE531}" destId="{2FE5F424-5923-C345-A61D-C7BFA58E5CE5}" srcOrd="0" destOrd="0" parTransId="{759B46A3-A85C-F740-9E18-658B603EF70F}" sibTransId="{4A0FD932-D45F-D44E-874A-48B4A4CFD04C}"/>
    <dgm:cxn modelId="{DC303643-E3CC-B249-BF86-A4D9BEB1819E}" srcId="{2FE5F424-5923-C345-A61D-C7BFA58E5CE5}" destId="{E730DBC7-CD10-E94E-9899-A3C823E2931E}" srcOrd="0" destOrd="0" parTransId="{F34781C3-0BFD-1F41-BD0A-533C3800A09B}" sibTransId="{41A4BDB6-8786-AE48-BC84-BC2ED9BE3484}"/>
    <dgm:cxn modelId="{46F8A584-DF60-4F42-B9EE-D91447BC1A33}" type="presOf" srcId="{2FE5F424-5923-C345-A61D-C7BFA58E5CE5}" destId="{0DB4567F-1495-7F4C-B4CA-A474D9D6D2B8}" srcOrd="0" destOrd="0" presId="urn:microsoft.com/office/officeart/2005/8/layout/chevron2"/>
    <dgm:cxn modelId="{611E03BF-48E5-41A3-8B34-DE825DD97227}" type="presOf" srcId="{E730DBC7-CD10-E94E-9899-A3C823E2931E}" destId="{F219197D-82B3-6A49-9444-EA23526B230C}" srcOrd="0" destOrd="0" presId="urn:microsoft.com/office/officeart/2005/8/layout/chevron2"/>
    <dgm:cxn modelId="{3A3083CD-5D6B-4BFF-9F18-E8C174C115C9}" type="presOf" srcId="{F139F843-0A99-EE45-A33D-78CC8D2AE531}" destId="{5A094EE4-3895-BE48-B659-1317F6E0F1D9}" srcOrd="0" destOrd="0" presId="urn:microsoft.com/office/officeart/2005/8/layout/chevron2"/>
    <dgm:cxn modelId="{857448ED-45D9-6F4A-83A0-8395C56ACBE5}" srcId="{2FE5F424-5923-C345-A61D-C7BFA58E5CE5}" destId="{72713BE4-DAE5-944E-998B-543E0E020CB0}" srcOrd="1" destOrd="0" parTransId="{22D69C6C-1244-AF49-87CD-88F4C9F960E6}" sibTransId="{BC55AACE-5DB8-634B-8D3C-2201C10D59F4}"/>
    <dgm:cxn modelId="{4E6410F2-6833-4E3B-A162-1F852A41BEF3}" type="presOf" srcId="{72713BE4-DAE5-944E-998B-543E0E020CB0}" destId="{F219197D-82B3-6A49-9444-EA23526B230C}" srcOrd="0" destOrd="1" presId="urn:microsoft.com/office/officeart/2005/8/layout/chevron2"/>
    <dgm:cxn modelId="{21798146-F852-4636-95FA-5EC435268BE4}" type="presParOf" srcId="{5A094EE4-3895-BE48-B659-1317F6E0F1D9}" destId="{C66E0EFF-B22A-ED49-88FD-0D797958F7E6}" srcOrd="0" destOrd="0" presId="urn:microsoft.com/office/officeart/2005/8/layout/chevron2"/>
    <dgm:cxn modelId="{2ADCB643-4C43-4DD6-8363-867061A857F5}" type="presParOf" srcId="{C66E0EFF-B22A-ED49-88FD-0D797958F7E6}" destId="{0DB4567F-1495-7F4C-B4CA-A474D9D6D2B8}" srcOrd="0" destOrd="0" presId="urn:microsoft.com/office/officeart/2005/8/layout/chevron2"/>
    <dgm:cxn modelId="{68941203-7D65-4373-A96E-AA50807E1973}" type="presParOf" srcId="{C66E0EFF-B22A-ED49-88FD-0D797958F7E6}" destId="{F219197D-82B3-6A49-9444-EA23526B230C}" srcOrd="1" destOrd="0" presId="urn:microsoft.com/office/officeart/2005/8/layout/chevron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139F843-0A99-EE45-A33D-78CC8D2AE531}" type="doc">
      <dgm:prSet loTypeId="urn:microsoft.com/office/officeart/2005/8/layout/chevron2" loCatId="" qsTypeId="urn:microsoft.com/office/officeart/2005/8/quickstyle/simple1" qsCatId="simple" csTypeId="urn:microsoft.com/office/officeart/2005/8/colors/accent3_2" csCatId="accent3" phldr="1"/>
      <dgm:spPr/>
      <dgm:t>
        <a:bodyPr/>
        <a:lstStyle/>
        <a:p>
          <a:endParaRPr lang="fr-FR"/>
        </a:p>
      </dgm:t>
    </dgm:pt>
    <dgm:pt modelId="{2FE5F424-5923-C345-A61D-C7BFA58E5CE5}">
      <dgm:prSet phldrT="[Texte]"/>
      <dgm:spPr/>
      <dgm:t>
        <a:bodyPr/>
        <a:lstStyle/>
        <a:p>
          <a:r>
            <a:rPr lang="en-GB" noProof="0" dirty="0"/>
            <a:t>Farmer Interview</a:t>
          </a:r>
        </a:p>
      </dgm:t>
    </dgm:pt>
    <dgm:pt modelId="{759B46A3-A85C-F740-9E18-658B603EF70F}" type="parTrans" cxnId="{F657F002-F705-364E-87FC-DD4C47FFBD68}">
      <dgm:prSet/>
      <dgm:spPr/>
      <dgm:t>
        <a:bodyPr/>
        <a:lstStyle/>
        <a:p>
          <a:endParaRPr lang="fr-FR"/>
        </a:p>
      </dgm:t>
    </dgm:pt>
    <dgm:pt modelId="{4A0FD932-D45F-D44E-874A-48B4A4CFD04C}" type="sibTrans" cxnId="{F657F002-F705-364E-87FC-DD4C47FFBD68}">
      <dgm:prSet/>
      <dgm:spPr/>
      <dgm:t>
        <a:bodyPr/>
        <a:lstStyle/>
        <a:p>
          <a:endParaRPr lang="fr-FR"/>
        </a:p>
      </dgm:t>
    </dgm:pt>
    <dgm:pt modelId="{E730DBC7-CD10-E94E-9899-A3C823E2931E}">
      <dgm:prSet phldrT="[Texte]" custT="1"/>
      <dgm:spPr>
        <a:effectLst>
          <a:outerShdw blurRad="50800" dist="38100" dir="2700000" algn="tl" rotWithShape="0">
            <a:prstClr val="black">
              <a:alpha val="40000"/>
            </a:prstClr>
          </a:outerShdw>
        </a:effectLst>
      </dgm:spPr>
      <dgm:t>
        <a:bodyPr/>
        <a:lstStyle/>
        <a:p>
          <a:r>
            <a:rPr lang="en-GB" sz="2000" noProof="0" dirty="0"/>
            <a:t>Farm description (last cultural campaign)</a:t>
          </a:r>
        </a:p>
      </dgm:t>
    </dgm:pt>
    <dgm:pt modelId="{F34781C3-0BFD-1F41-BD0A-533C3800A09B}" type="parTrans" cxnId="{DC303643-E3CC-B249-BF86-A4D9BEB1819E}">
      <dgm:prSet/>
      <dgm:spPr/>
      <dgm:t>
        <a:bodyPr/>
        <a:lstStyle/>
        <a:p>
          <a:endParaRPr lang="fr-FR"/>
        </a:p>
      </dgm:t>
    </dgm:pt>
    <dgm:pt modelId="{41A4BDB6-8786-AE48-BC84-BC2ED9BE3484}" type="sibTrans" cxnId="{DC303643-E3CC-B249-BF86-A4D9BEB1819E}">
      <dgm:prSet/>
      <dgm:spPr/>
      <dgm:t>
        <a:bodyPr/>
        <a:lstStyle/>
        <a:p>
          <a:endParaRPr lang="fr-FR"/>
        </a:p>
      </dgm:t>
    </dgm:pt>
    <dgm:pt modelId="{72713BE4-DAE5-944E-998B-543E0E020CB0}">
      <dgm:prSet phldrT="[Texte]" custT="1"/>
      <dgm:spPr>
        <a:effectLst>
          <a:outerShdw blurRad="50800" dist="38100" dir="2700000" algn="tl" rotWithShape="0">
            <a:prstClr val="black">
              <a:alpha val="40000"/>
            </a:prstClr>
          </a:outerShdw>
        </a:effectLst>
      </dgm:spPr>
      <dgm:t>
        <a:bodyPr/>
        <a:lstStyle/>
        <a:p>
          <a:r>
            <a:rPr lang="en-GB" sz="2000" noProof="0" dirty="0"/>
            <a:t>Climate events &amp; farm impacts</a:t>
          </a:r>
        </a:p>
      </dgm:t>
    </dgm:pt>
    <dgm:pt modelId="{BC55AACE-5DB8-634B-8D3C-2201C10D59F4}" type="sibTrans" cxnId="{857448ED-45D9-6F4A-83A0-8395C56ACBE5}">
      <dgm:prSet/>
      <dgm:spPr/>
      <dgm:t>
        <a:bodyPr/>
        <a:lstStyle/>
        <a:p>
          <a:endParaRPr lang="fr-FR"/>
        </a:p>
      </dgm:t>
    </dgm:pt>
    <dgm:pt modelId="{22D69C6C-1244-AF49-87CD-88F4C9F960E6}" type="parTrans" cxnId="{857448ED-45D9-6F4A-83A0-8395C56ACBE5}">
      <dgm:prSet/>
      <dgm:spPr/>
      <dgm:t>
        <a:bodyPr/>
        <a:lstStyle/>
        <a:p>
          <a:endParaRPr lang="fr-FR"/>
        </a:p>
      </dgm:t>
    </dgm:pt>
    <dgm:pt modelId="{5A094EE4-3895-BE48-B659-1317F6E0F1D9}" type="pres">
      <dgm:prSet presAssocID="{F139F843-0A99-EE45-A33D-78CC8D2AE531}" presName="linearFlow" presStyleCnt="0">
        <dgm:presLayoutVars>
          <dgm:dir/>
          <dgm:animLvl val="lvl"/>
          <dgm:resizeHandles val="exact"/>
        </dgm:presLayoutVars>
      </dgm:prSet>
      <dgm:spPr/>
    </dgm:pt>
    <dgm:pt modelId="{C66E0EFF-B22A-ED49-88FD-0D797958F7E6}" type="pres">
      <dgm:prSet presAssocID="{2FE5F424-5923-C345-A61D-C7BFA58E5CE5}" presName="composite" presStyleCnt="0"/>
      <dgm:spPr/>
    </dgm:pt>
    <dgm:pt modelId="{0DB4567F-1495-7F4C-B4CA-A474D9D6D2B8}" type="pres">
      <dgm:prSet presAssocID="{2FE5F424-5923-C345-A61D-C7BFA58E5CE5}" presName="parentText" presStyleLbl="alignNode1" presStyleIdx="0" presStyleCnt="1">
        <dgm:presLayoutVars>
          <dgm:chMax val="1"/>
          <dgm:bulletEnabled val="1"/>
        </dgm:presLayoutVars>
      </dgm:prSet>
      <dgm:spPr/>
    </dgm:pt>
    <dgm:pt modelId="{F219197D-82B3-6A49-9444-EA23526B230C}" type="pres">
      <dgm:prSet presAssocID="{2FE5F424-5923-C345-A61D-C7BFA58E5CE5}" presName="descendantText" presStyleLbl="alignAcc1" presStyleIdx="0" presStyleCnt="1">
        <dgm:presLayoutVars>
          <dgm:bulletEnabled val="1"/>
        </dgm:presLayoutVars>
      </dgm:prSet>
      <dgm:spPr/>
    </dgm:pt>
  </dgm:ptLst>
  <dgm:cxnLst>
    <dgm:cxn modelId="{F657F002-F705-364E-87FC-DD4C47FFBD68}" srcId="{F139F843-0A99-EE45-A33D-78CC8D2AE531}" destId="{2FE5F424-5923-C345-A61D-C7BFA58E5CE5}" srcOrd="0" destOrd="0" parTransId="{759B46A3-A85C-F740-9E18-658B603EF70F}" sibTransId="{4A0FD932-D45F-D44E-874A-48B4A4CFD04C}"/>
    <dgm:cxn modelId="{5DBE592A-C32D-4734-AF3D-EAF23BBFA900}" type="presOf" srcId="{2FE5F424-5923-C345-A61D-C7BFA58E5CE5}" destId="{0DB4567F-1495-7F4C-B4CA-A474D9D6D2B8}" srcOrd="0" destOrd="0" presId="urn:microsoft.com/office/officeart/2005/8/layout/chevron2"/>
    <dgm:cxn modelId="{DA94F33B-C385-49F0-8621-5299480DEF88}" type="presOf" srcId="{E730DBC7-CD10-E94E-9899-A3C823E2931E}" destId="{F219197D-82B3-6A49-9444-EA23526B230C}" srcOrd="0" destOrd="0" presId="urn:microsoft.com/office/officeart/2005/8/layout/chevron2"/>
    <dgm:cxn modelId="{DC303643-E3CC-B249-BF86-A4D9BEB1819E}" srcId="{2FE5F424-5923-C345-A61D-C7BFA58E5CE5}" destId="{E730DBC7-CD10-E94E-9899-A3C823E2931E}" srcOrd="0" destOrd="0" parTransId="{F34781C3-0BFD-1F41-BD0A-533C3800A09B}" sibTransId="{41A4BDB6-8786-AE48-BC84-BC2ED9BE3484}"/>
    <dgm:cxn modelId="{727E4A54-48B8-4E16-A31B-DFE9AA125DB0}" type="presOf" srcId="{F139F843-0A99-EE45-A33D-78CC8D2AE531}" destId="{5A094EE4-3895-BE48-B659-1317F6E0F1D9}" srcOrd="0" destOrd="0" presId="urn:microsoft.com/office/officeart/2005/8/layout/chevron2"/>
    <dgm:cxn modelId="{DAE7F1CF-D777-4B70-970E-139023FFB8DB}" type="presOf" srcId="{72713BE4-DAE5-944E-998B-543E0E020CB0}" destId="{F219197D-82B3-6A49-9444-EA23526B230C}" srcOrd="0" destOrd="1" presId="urn:microsoft.com/office/officeart/2005/8/layout/chevron2"/>
    <dgm:cxn modelId="{857448ED-45D9-6F4A-83A0-8395C56ACBE5}" srcId="{2FE5F424-5923-C345-A61D-C7BFA58E5CE5}" destId="{72713BE4-DAE5-944E-998B-543E0E020CB0}" srcOrd="1" destOrd="0" parTransId="{22D69C6C-1244-AF49-87CD-88F4C9F960E6}" sibTransId="{BC55AACE-5DB8-634B-8D3C-2201C10D59F4}"/>
    <dgm:cxn modelId="{A982B735-E32F-45F4-92FC-E13CB0225F69}" type="presParOf" srcId="{5A094EE4-3895-BE48-B659-1317F6E0F1D9}" destId="{C66E0EFF-B22A-ED49-88FD-0D797958F7E6}" srcOrd="0" destOrd="0" presId="urn:microsoft.com/office/officeart/2005/8/layout/chevron2"/>
    <dgm:cxn modelId="{E4F26C8E-2864-43F7-9FB6-2A682EB838BD}" type="presParOf" srcId="{C66E0EFF-B22A-ED49-88FD-0D797958F7E6}" destId="{0DB4567F-1495-7F4C-B4CA-A474D9D6D2B8}" srcOrd="0" destOrd="0" presId="urn:microsoft.com/office/officeart/2005/8/layout/chevron2"/>
    <dgm:cxn modelId="{7C1483A1-A64D-4D58-A8E2-C791E0F6A008}" type="presParOf" srcId="{C66E0EFF-B22A-ED49-88FD-0D797958F7E6}" destId="{F219197D-82B3-6A49-9444-EA23526B230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139F843-0A99-EE45-A33D-78CC8D2AE531}" type="doc">
      <dgm:prSet loTypeId="urn:microsoft.com/office/officeart/2005/8/layout/chevron2" loCatId="" qsTypeId="urn:microsoft.com/office/officeart/2005/8/quickstyle/simple1" qsCatId="simple" csTypeId="urn:microsoft.com/office/officeart/2005/8/colors/accent3_2" csCatId="accent3" phldr="1"/>
      <dgm:spPr/>
      <dgm:t>
        <a:bodyPr/>
        <a:lstStyle/>
        <a:p>
          <a:endParaRPr lang="fr-FR"/>
        </a:p>
      </dgm:t>
    </dgm:pt>
    <dgm:pt modelId="{2FE5F424-5923-C345-A61D-C7BFA58E5CE5}">
      <dgm:prSet phldrT="[Texte]"/>
      <dgm:spPr/>
      <dgm:t>
        <a:bodyPr/>
        <a:lstStyle/>
        <a:p>
          <a:r>
            <a:rPr lang="en-GB" noProof="0" dirty="0"/>
            <a:t>Animal vulnerability</a:t>
          </a:r>
        </a:p>
      </dgm:t>
    </dgm:pt>
    <dgm:pt modelId="{759B46A3-A85C-F740-9E18-658B603EF70F}" type="parTrans" cxnId="{F657F002-F705-364E-87FC-DD4C47FFBD68}">
      <dgm:prSet/>
      <dgm:spPr/>
      <dgm:t>
        <a:bodyPr/>
        <a:lstStyle/>
        <a:p>
          <a:endParaRPr lang="fr-FR"/>
        </a:p>
      </dgm:t>
    </dgm:pt>
    <dgm:pt modelId="{4A0FD932-D45F-D44E-874A-48B4A4CFD04C}" type="sibTrans" cxnId="{F657F002-F705-364E-87FC-DD4C47FFBD68}">
      <dgm:prSet/>
      <dgm:spPr/>
      <dgm:t>
        <a:bodyPr/>
        <a:lstStyle/>
        <a:p>
          <a:endParaRPr lang="fr-FR"/>
        </a:p>
      </dgm:t>
    </dgm:pt>
    <dgm:pt modelId="{E730DBC7-CD10-E94E-9899-A3C823E2931E}">
      <dgm:prSet phldrT="[Texte]" custT="1"/>
      <dgm:spPr>
        <a:effectLst>
          <a:outerShdw blurRad="50800" dist="38100" dir="2700000" algn="tl" rotWithShape="0">
            <a:prstClr val="black">
              <a:alpha val="40000"/>
            </a:prstClr>
          </a:outerShdw>
        </a:effectLst>
      </dgm:spPr>
      <dgm:t>
        <a:bodyPr/>
        <a:lstStyle/>
        <a:p>
          <a:r>
            <a:rPr lang="en-GB" sz="1600" noProof="0" dirty="0"/>
            <a:t>Vulnerability based on fodder system, feeds resilience &amp; animal welfare during heat weaves</a:t>
          </a:r>
        </a:p>
      </dgm:t>
    </dgm:pt>
    <dgm:pt modelId="{F34781C3-0BFD-1F41-BD0A-533C3800A09B}" type="parTrans" cxnId="{DC303643-E3CC-B249-BF86-A4D9BEB1819E}">
      <dgm:prSet/>
      <dgm:spPr/>
      <dgm:t>
        <a:bodyPr/>
        <a:lstStyle/>
        <a:p>
          <a:endParaRPr lang="fr-FR"/>
        </a:p>
      </dgm:t>
    </dgm:pt>
    <dgm:pt modelId="{41A4BDB6-8786-AE48-BC84-BC2ED9BE3484}" type="sibTrans" cxnId="{DC303643-E3CC-B249-BF86-A4D9BEB1819E}">
      <dgm:prSet/>
      <dgm:spPr/>
      <dgm:t>
        <a:bodyPr/>
        <a:lstStyle/>
        <a:p>
          <a:endParaRPr lang="fr-FR"/>
        </a:p>
      </dgm:t>
    </dgm:pt>
    <dgm:pt modelId="{72713BE4-DAE5-944E-998B-543E0E020CB0}">
      <dgm:prSet phldrT="[Texte]" custT="1"/>
      <dgm:spPr>
        <a:effectLst>
          <a:outerShdw blurRad="50800" dist="38100" dir="2700000" algn="tl" rotWithShape="0">
            <a:prstClr val="black">
              <a:alpha val="40000"/>
            </a:prstClr>
          </a:outerShdw>
        </a:effectLst>
      </dgm:spPr>
      <dgm:t>
        <a:bodyPr/>
        <a:lstStyle/>
        <a:p>
          <a:r>
            <a:rPr lang="en-GB" sz="1600" noProof="0" dirty="0"/>
            <a:t>Vulnerability scoring is then updated for NF</a:t>
          </a:r>
        </a:p>
      </dgm:t>
    </dgm:pt>
    <dgm:pt modelId="{BC55AACE-5DB8-634B-8D3C-2201C10D59F4}" type="sibTrans" cxnId="{857448ED-45D9-6F4A-83A0-8395C56ACBE5}">
      <dgm:prSet/>
      <dgm:spPr/>
      <dgm:t>
        <a:bodyPr/>
        <a:lstStyle/>
        <a:p>
          <a:endParaRPr lang="fr-FR"/>
        </a:p>
      </dgm:t>
    </dgm:pt>
    <dgm:pt modelId="{22D69C6C-1244-AF49-87CD-88F4C9F960E6}" type="parTrans" cxnId="{857448ED-45D9-6F4A-83A0-8395C56ACBE5}">
      <dgm:prSet/>
      <dgm:spPr/>
      <dgm:t>
        <a:bodyPr/>
        <a:lstStyle/>
        <a:p>
          <a:endParaRPr lang="fr-FR"/>
        </a:p>
      </dgm:t>
    </dgm:pt>
    <dgm:pt modelId="{5A094EE4-3895-BE48-B659-1317F6E0F1D9}" type="pres">
      <dgm:prSet presAssocID="{F139F843-0A99-EE45-A33D-78CC8D2AE531}" presName="linearFlow" presStyleCnt="0">
        <dgm:presLayoutVars>
          <dgm:dir/>
          <dgm:animLvl val="lvl"/>
          <dgm:resizeHandles val="exact"/>
        </dgm:presLayoutVars>
      </dgm:prSet>
      <dgm:spPr/>
    </dgm:pt>
    <dgm:pt modelId="{C66E0EFF-B22A-ED49-88FD-0D797958F7E6}" type="pres">
      <dgm:prSet presAssocID="{2FE5F424-5923-C345-A61D-C7BFA58E5CE5}" presName="composite" presStyleCnt="0"/>
      <dgm:spPr/>
    </dgm:pt>
    <dgm:pt modelId="{0DB4567F-1495-7F4C-B4CA-A474D9D6D2B8}" type="pres">
      <dgm:prSet presAssocID="{2FE5F424-5923-C345-A61D-C7BFA58E5CE5}" presName="parentText" presStyleLbl="alignNode1" presStyleIdx="0" presStyleCnt="1">
        <dgm:presLayoutVars>
          <dgm:chMax val="1"/>
          <dgm:bulletEnabled val="1"/>
        </dgm:presLayoutVars>
      </dgm:prSet>
      <dgm:spPr/>
    </dgm:pt>
    <dgm:pt modelId="{F219197D-82B3-6A49-9444-EA23526B230C}" type="pres">
      <dgm:prSet presAssocID="{2FE5F424-5923-C345-A61D-C7BFA58E5CE5}" presName="descendantText" presStyleLbl="alignAcc1" presStyleIdx="0" presStyleCnt="1">
        <dgm:presLayoutVars>
          <dgm:bulletEnabled val="1"/>
        </dgm:presLayoutVars>
      </dgm:prSet>
      <dgm:spPr/>
    </dgm:pt>
  </dgm:ptLst>
  <dgm:cxnLst>
    <dgm:cxn modelId="{F657F002-F705-364E-87FC-DD4C47FFBD68}" srcId="{F139F843-0A99-EE45-A33D-78CC8D2AE531}" destId="{2FE5F424-5923-C345-A61D-C7BFA58E5CE5}" srcOrd="0" destOrd="0" parTransId="{759B46A3-A85C-F740-9E18-658B603EF70F}" sibTransId="{4A0FD932-D45F-D44E-874A-48B4A4CFD04C}"/>
    <dgm:cxn modelId="{DC303643-E3CC-B249-BF86-A4D9BEB1819E}" srcId="{2FE5F424-5923-C345-A61D-C7BFA58E5CE5}" destId="{E730DBC7-CD10-E94E-9899-A3C823E2931E}" srcOrd="0" destOrd="0" parTransId="{F34781C3-0BFD-1F41-BD0A-533C3800A09B}" sibTransId="{41A4BDB6-8786-AE48-BC84-BC2ED9BE3484}"/>
    <dgm:cxn modelId="{3F505371-DCD1-4DD5-BC05-32BCD1F898C5}" type="presOf" srcId="{2FE5F424-5923-C345-A61D-C7BFA58E5CE5}" destId="{0DB4567F-1495-7F4C-B4CA-A474D9D6D2B8}" srcOrd="0" destOrd="0" presId="urn:microsoft.com/office/officeart/2005/8/layout/chevron2"/>
    <dgm:cxn modelId="{3D05327A-D066-4BCF-B13B-1DC6EE235E6A}" type="presOf" srcId="{72713BE4-DAE5-944E-998B-543E0E020CB0}" destId="{F219197D-82B3-6A49-9444-EA23526B230C}" srcOrd="0" destOrd="1" presId="urn:microsoft.com/office/officeart/2005/8/layout/chevron2"/>
    <dgm:cxn modelId="{346F627C-F2EE-4316-A89E-F41A0722FEC1}" type="presOf" srcId="{E730DBC7-CD10-E94E-9899-A3C823E2931E}" destId="{F219197D-82B3-6A49-9444-EA23526B230C}" srcOrd="0" destOrd="0" presId="urn:microsoft.com/office/officeart/2005/8/layout/chevron2"/>
    <dgm:cxn modelId="{B5AF87B3-C2C1-4716-AE49-928A4F18B4BC}" type="presOf" srcId="{F139F843-0A99-EE45-A33D-78CC8D2AE531}" destId="{5A094EE4-3895-BE48-B659-1317F6E0F1D9}" srcOrd="0" destOrd="0" presId="urn:microsoft.com/office/officeart/2005/8/layout/chevron2"/>
    <dgm:cxn modelId="{857448ED-45D9-6F4A-83A0-8395C56ACBE5}" srcId="{2FE5F424-5923-C345-A61D-C7BFA58E5CE5}" destId="{72713BE4-DAE5-944E-998B-543E0E020CB0}" srcOrd="1" destOrd="0" parTransId="{22D69C6C-1244-AF49-87CD-88F4C9F960E6}" sibTransId="{BC55AACE-5DB8-634B-8D3C-2201C10D59F4}"/>
    <dgm:cxn modelId="{69CFA521-2D88-4531-9D61-B5830E11491E}" type="presParOf" srcId="{5A094EE4-3895-BE48-B659-1317F6E0F1D9}" destId="{C66E0EFF-B22A-ED49-88FD-0D797958F7E6}" srcOrd="0" destOrd="0" presId="urn:microsoft.com/office/officeart/2005/8/layout/chevron2"/>
    <dgm:cxn modelId="{B4D4C7FB-A673-46D3-B653-0AA797CCFAD1}" type="presParOf" srcId="{C66E0EFF-B22A-ED49-88FD-0D797958F7E6}" destId="{0DB4567F-1495-7F4C-B4CA-A474D9D6D2B8}" srcOrd="0" destOrd="0" presId="urn:microsoft.com/office/officeart/2005/8/layout/chevron2"/>
    <dgm:cxn modelId="{A28E0A0B-4ECC-4DDA-9372-B3134EAC256C}" type="presParOf" srcId="{C66E0EFF-B22A-ED49-88FD-0D797958F7E6}" destId="{F219197D-82B3-6A49-9444-EA23526B230C}" srcOrd="1" destOrd="0" presId="urn:microsoft.com/office/officeart/2005/8/layout/chevron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139F843-0A99-EE45-A33D-78CC8D2AE531}" type="doc">
      <dgm:prSet loTypeId="urn:microsoft.com/office/officeart/2005/8/layout/chevron2" loCatId="" qsTypeId="urn:microsoft.com/office/officeart/2005/8/quickstyle/simple1" qsCatId="simple" csTypeId="urn:microsoft.com/office/officeart/2005/8/colors/accent3_2" csCatId="accent3" phldr="1"/>
      <dgm:spPr/>
      <dgm:t>
        <a:bodyPr/>
        <a:lstStyle/>
        <a:p>
          <a:endParaRPr lang="fr-FR"/>
        </a:p>
      </dgm:t>
    </dgm:pt>
    <dgm:pt modelId="{2FE5F424-5923-C345-A61D-C7BFA58E5CE5}">
      <dgm:prSet phldrT="[Texte]"/>
      <dgm:spPr/>
      <dgm:t>
        <a:bodyPr/>
        <a:lstStyle/>
        <a:p>
          <a:r>
            <a:rPr lang="en-GB" noProof="0" dirty="0"/>
            <a:t>Agronomy vulnerability</a:t>
          </a:r>
        </a:p>
      </dgm:t>
    </dgm:pt>
    <dgm:pt modelId="{759B46A3-A85C-F740-9E18-658B603EF70F}" type="parTrans" cxnId="{F657F002-F705-364E-87FC-DD4C47FFBD68}">
      <dgm:prSet/>
      <dgm:spPr/>
      <dgm:t>
        <a:bodyPr/>
        <a:lstStyle/>
        <a:p>
          <a:endParaRPr lang="fr-FR"/>
        </a:p>
      </dgm:t>
    </dgm:pt>
    <dgm:pt modelId="{4A0FD932-D45F-D44E-874A-48B4A4CFD04C}" type="sibTrans" cxnId="{F657F002-F705-364E-87FC-DD4C47FFBD68}">
      <dgm:prSet/>
      <dgm:spPr/>
      <dgm:t>
        <a:bodyPr/>
        <a:lstStyle/>
        <a:p>
          <a:endParaRPr lang="fr-FR"/>
        </a:p>
      </dgm:t>
    </dgm:pt>
    <dgm:pt modelId="{E730DBC7-CD10-E94E-9899-A3C823E2931E}">
      <dgm:prSet phldrT="[Texte]" custT="1"/>
      <dgm:spPr>
        <a:effectLst>
          <a:outerShdw blurRad="50800" dist="38100" dir="2700000" algn="tl" rotWithShape="0">
            <a:prstClr val="black">
              <a:alpha val="40000"/>
            </a:prstClr>
          </a:outerShdw>
        </a:effectLst>
      </dgm:spPr>
      <dgm:t>
        <a:bodyPr/>
        <a:lstStyle/>
        <a:p>
          <a:r>
            <a:rPr lang="en-GB" sz="1600" noProof="0" dirty="0"/>
            <a:t>Exposure and impact scoring for the main crops / ACZ tool + expertise</a:t>
          </a:r>
        </a:p>
      </dgm:t>
    </dgm:pt>
    <dgm:pt modelId="{F34781C3-0BFD-1F41-BD0A-533C3800A09B}" type="parTrans" cxnId="{DC303643-E3CC-B249-BF86-A4D9BEB1819E}">
      <dgm:prSet/>
      <dgm:spPr/>
      <dgm:t>
        <a:bodyPr/>
        <a:lstStyle/>
        <a:p>
          <a:endParaRPr lang="fr-FR"/>
        </a:p>
      </dgm:t>
    </dgm:pt>
    <dgm:pt modelId="{41A4BDB6-8786-AE48-BC84-BC2ED9BE3484}" type="sibTrans" cxnId="{DC303643-E3CC-B249-BF86-A4D9BEB1819E}">
      <dgm:prSet/>
      <dgm:spPr/>
      <dgm:t>
        <a:bodyPr/>
        <a:lstStyle/>
        <a:p>
          <a:endParaRPr lang="fr-FR"/>
        </a:p>
      </dgm:t>
    </dgm:pt>
    <dgm:pt modelId="{72713BE4-DAE5-944E-998B-543E0E020CB0}">
      <dgm:prSet phldrT="[Texte]" custT="1"/>
      <dgm:spPr>
        <a:effectLst>
          <a:outerShdw blurRad="50800" dist="38100" dir="2700000" algn="tl" rotWithShape="0">
            <a:prstClr val="black">
              <a:alpha val="40000"/>
            </a:prstClr>
          </a:outerShdw>
        </a:effectLst>
      </dgm:spPr>
      <dgm:t>
        <a:bodyPr/>
        <a:lstStyle/>
        <a:p>
          <a:r>
            <a:rPr lang="en-GB" sz="1600" noProof="0" dirty="0"/>
            <a:t>Vulnerability scoring is then updated for NF</a:t>
          </a:r>
        </a:p>
      </dgm:t>
    </dgm:pt>
    <dgm:pt modelId="{BC55AACE-5DB8-634B-8D3C-2201C10D59F4}" type="sibTrans" cxnId="{857448ED-45D9-6F4A-83A0-8395C56ACBE5}">
      <dgm:prSet/>
      <dgm:spPr/>
      <dgm:t>
        <a:bodyPr/>
        <a:lstStyle/>
        <a:p>
          <a:endParaRPr lang="fr-FR"/>
        </a:p>
      </dgm:t>
    </dgm:pt>
    <dgm:pt modelId="{22D69C6C-1244-AF49-87CD-88F4C9F960E6}" type="parTrans" cxnId="{857448ED-45D9-6F4A-83A0-8395C56ACBE5}">
      <dgm:prSet/>
      <dgm:spPr/>
      <dgm:t>
        <a:bodyPr/>
        <a:lstStyle/>
        <a:p>
          <a:endParaRPr lang="fr-FR"/>
        </a:p>
      </dgm:t>
    </dgm:pt>
    <dgm:pt modelId="{5A094EE4-3895-BE48-B659-1317F6E0F1D9}" type="pres">
      <dgm:prSet presAssocID="{F139F843-0A99-EE45-A33D-78CC8D2AE531}" presName="linearFlow" presStyleCnt="0">
        <dgm:presLayoutVars>
          <dgm:dir/>
          <dgm:animLvl val="lvl"/>
          <dgm:resizeHandles val="exact"/>
        </dgm:presLayoutVars>
      </dgm:prSet>
      <dgm:spPr/>
    </dgm:pt>
    <dgm:pt modelId="{C66E0EFF-B22A-ED49-88FD-0D797958F7E6}" type="pres">
      <dgm:prSet presAssocID="{2FE5F424-5923-C345-A61D-C7BFA58E5CE5}" presName="composite" presStyleCnt="0"/>
      <dgm:spPr/>
    </dgm:pt>
    <dgm:pt modelId="{0DB4567F-1495-7F4C-B4CA-A474D9D6D2B8}" type="pres">
      <dgm:prSet presAssocID="{2FE5F424-5923-C345-A61D-C7BFA58E5CE5}" presName="parentText" presStyleLbl="alignNode1" presStyleIdx="0" presStyleCnt="1">
        <dgm:presLayoutVars>
          <dgm:chMax val="1"/>
          <dgm:bulletEnabled val="1"/>
        </dgm:presLayoutVars>
      </dgm:prSet>
      <dgm:spPr/>
    </dgm:pt>
    <dgm:pt modelId="{F219197D-82B3-6A49-9444-EA23526B230C}" type="pres">
      <dgm:prSet presAssocID="{2FE5F424-5923-C345-A61D-C7BFA58E5CE5}" presName="descendantText" presStyleLbl="alignAcc1" presStyleIdx="0" presStyleCnt="1">
        <dgm:presLayoutVars>
          <dgm:bulletEnabled val="1"/>
        </dgm:presLayoutVars>
      </dgm:prSet>
      <dgm:spPr/>
    </dgm:pt>
  </dgm:ptLst>
  <dgm:cxnLst>
    <dgm:cxn modelId="{F657F002-F705-364E-87FC-DD4C47FFBD68}" srcId="{F139F843-0A99-EE45-A33D-78CC8D2AE531}" destId="{2FE5F424-5923-C345-A61D-C7BFA58E5CE5}" srcOrd="0" destOrd="0" parTransId="{759B46A3-A85C-F740-9E18-658B603EF70F}" sibTransId="{4A0FD932-D45F-D44E-874A-48B4A4CFD04C}"/>
    <dgm:cxn modelId="{DC303643-E3CC-B249-BF86-A4D9BEB1819E}" srcId="{2FE5F424-5923-C345-A61D-C7BFA58E5CE5}" destId="{E730DBC7-CD10-E94E-9899-A3C823E2931E}" srcOrd="0" destOrd="0" parTransId="{F34781C3-0BFD-1F41-BD0A-533C3800A09B}" sibTransId="{41A4BDB6-8786-AE48-BC84-BC2ED9BE3484}"/>
    <dgm:cxn modelId="{D866EDAF-2D47-4818-9308-BDBCB90CBAAB}" type="presOf" srcId="{72713BE4-DAE5-944E-998B-543E0E020CB0}" destId="{F219197D-82B3-6A49-9444-EA23526B230C}" srcOrd="0" destOrd="1" presId="urn:microsoft.com/office/officeart/2005/8/layout/chevron2"/>
    <dgm:cxn modelId="{E75031B4-E582-4BAA-BE46-98730B85FC00}" type="presOf" srcId="{F139F843-0A99-EE45-A33D-78CC8D2AE531}" destId="{5A094EE4-3895-BE48-B659-1317F6E0F1D9}" srcOrd="0" destOrd="0" presId="urn:microsoft.com/office/officeart/2005/8/layout/chevron2"/>
    <dgm:cxn modelId="{2C6FE3BF-761C-4679-ABEF-A0737774167E}" type="presOf" srcId="{2FE5F424-5923-C345-A61D-C7BFA58E5CE5}" destId="{0DB4567F-1495-7F4C-B4CA-A474D9D6D2B8}" srcOrd="0" destOrd="0" presId="urn:microsoft.com/office/officeart/2005/8/layout/chevron2"/>
    <dgm:cxn modelId="{40C637E5-38D4-4356-BCE5-F52D24576093}" type="presOf" srcId="{E730DBC7-CD10-E94E-9899-A3C823E2931E}" destId="{F219197D-82B3-6A49-9444-EA23526B230C}" srcOrd="0" destOrd="0" presId="urn:microsoft.com/office/officeart/2005/8/layout/chevron2"/>
    <dgm:cxn modelId="{857448ED-45D9-6F4A-83A0-8395C56ACBE5}" srcId="{2FE5F424-5923-C345-A61D-C7BFA58E5CE5}" destId="{72713BE4-DAE5-944E-998B-543E0E020CB0}" srcOrd="1" destOrd="0" parTransId="{22D69C6C-1244-AF49-87CD-88F4C9F960E6}" sibTransId="{BC55AACE-5DB8-634B-8D3C-2201C10D59F4}"/>
    <dgm:cxn modelId="{BF742875-B7E2-448E-8D64-415014502165}" type="presParOf" srcId="{5A094EE4-3895-BE48-B659-1317F6E0F1D9}" destId="{C66E0EFF-B22A-ED49-88FD-0D797958F7E6}" srcOrd="0" destOrd="0" presId="urn:microsoft.com/office/officeart/2005/8/layout/chevron2"/>
    <dgm:cxn modelId="{6AE76D3E-340D-410F-8706-7F59BE8A2E51}" type="presParOf" srcId="{C66E0EFF-B22A-ED49-88FD-0D797958F7E6}" destId="{0DB4567F-1495-7F4C-B4CA-A474D9D6D2B8}" srcOrd="0" destOrd="0" presId="urn:microsoft.com/office/officeart/2005/8/layout/chevron2"/>
    <dgm:cxn modelId="{7ADBA3B7-9E81-4688-9673-23D353646AE6}" type="presParOf" srcId="{C66E0EFF-B22A-ED49-88FD-0D797958F7E6}" destId="{F219197D-82B3-6A49-9444-EA23526B230C}" srcOrd="1" destOrd="0" presId="urn:microsoft.com/office/officeart/2005/8/layout/chevron2"/>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2C63292-5A3A-4E9A-842E-565F55AFE39D}" type="doc">
      <dgm:prSet loTypeId="urn:microsoft.com/office/officeart/2005/8/layout/matrix1" loCatId="matrix" qsTypeId="urn:microsoft.com/office/officeart/2005/8/quickstyle/simple2" qsCatId="simple" csTypeId="urn:microsoft.com/office/officeart/2005/8/colors/colorful2" csCatId="colorful" phldr="1"/>
      <dgm:spPr/>
      <dgm:t>
        <a:bodyPr/>
        <a:lstStyle/>
        <a:p>
          <a:endParaRPr lang="es-ES"/>
        </a:p>
      </dgm:t>
    </dgm:pt>
    <dgm:pt modelId="{B857074A-3CE3-4D8A-9599-EE58C6B2D235}">
      <dgm:prSet phldrT="[Texto]" custT="1"/>
      <dgm:spPr/>
      <dgm:t>
        <a:bodyPr/>
        <a:lstStyle/>
        <a:p>
          <a:r>
            <a:rPr lang="en-GB" sz="2000" b="1" kern="1200" cap="all" noProof="0" dirty="0" err="1">
              <a:solidFill>
                <a:srgbClr val="EDAA00"/>
              </a:solidFill>
              <a:latin typeface="Aaux ProRegular OSF"/>
              <a:ea typeface="ＭＳ Ｐゴシック" charset="0"/>
              <a:cs typeface="Aaux ProRegular OSF"/>
            </a:rPr>
            <a:t>Agriadapt</a:t>
          </a:r>
          <a:r>
            <a:rPr lang="en-GB" sz="2000" b="1" kern="1200" cap="all" noProof="0" dirty="0">
              <a:solidFill>
                <a:srgbClr val="EDAA00"/>
              </a:solidFill>
              <a:latin typeface="Aaux ProRegular OSF"/>
              <a:ea typeface="ＭＳ Ｐゴシック" charset="0"/>
              <a:cs typeface="Aaux ProRegular OSF"/>
            </a:rPr>
            <a:t> Common Decision Tool</a:t>
          </a:r>
        </a:p>
      </dgm:t>
    </dgm:pt>
    <dgm:pt modelId="{18B6FA9C-DFF2-4562-B15B-DD03454E1243}" type="parTrans" cxnId="{E826C686-5840-40B3-9E90-FED7087B856F}">
      <dgm:prSet/>
      <dgm:spPr/>
      <dgm:t>
        <a:bodyPr/>
        <a:lstStyle/>
        <a:p>
          <a:endParaRPr lang="en-GB" noProof="0"/>
        </a:p>
      </dgm:t>
    </dgm:pt>
    <dgm:pt modelId="{C5E1CE8D-67A0-4C0B-B99F-0ED7B24A6475}" type="sibTrans" cxnId="{E826C686-5840-40B3-9E90-FED7087B856F}">
      <dgm:prSet/>
      <dgm:spPr/>
      <dgm:t>
        <a:bodyPr/>
        <a:lstStyle/>
        <a:p>
          <a:endParaRPr lang="en-GB" noProof="0"/>
        </a:p>
      </dgm:t>
    </dgm:pt>
    <dgm:pt modelId="{275E2443-0796-41C6-A010-D6F41FE305D1}">
      <dgm:prSet phldrT="[Texto]"/>
      <dgm:spPr/>
      <dgm:t>
        <a:bodyPr/>
        <a:lstStyle/>
        <a:p>
          <a:r>
            <a:rPr lang="en-GB" b="1" u="sng" noProof="0" dirty="0"/>
            <a:t>Crop yields</a:t>
          </a:r>
          <a:r>
            <a:rPr lang="en-GB" u="sng" noProof="0" dirty="0"/>
            <a:t>: </a:t>
          </a:r>
        </a:p>
        <a:p>
          <a:r>
            <a:rPr lang="en-GB" noProof="0" dirty="0"/>
            <a:t>Regional scale (statistics): annual yield of the last 15 years</a:t>
          </a:r>
        </a:p>
        <a:p>
          <a:r>
            <a:rPr lang="en-GB" noProof="0" dirty="0"/>
            <a:t>Farm scale (average, minimum &amp; maximum)</a:t>
          </a:r>
        </a:p>
      </dgm:t>
    </dgm:pt>
    <dgm:pt modelId="{7E019AD1-5470-4717-ADB5-0ACBDC5AD8DE}" type="parTrans" cxnId="{FB88B4A3-F9C2-424E-8D74-1430AC769F9A}">
      <dgm:prSet/>
      <dgm:spPr/>
      <dgm:t>
        <a:bodyPr/>
        <a:lstStyle/>
        <a:p>
          <a:endParaRPr lang="en-GB" noProof="0"/>
        </a:p>
      </dgm:t>
    </dgm:pt>
    <dgm:pt modelId="{FCC77A75-C4C2-4643-BD00-AE17F2AF0EEB}" type="sibTrans" cxnId="{FB88B4A3-F9C2-424E-8D74-1430AC769F9A}">
      <dgm:prSet/>
      <dgm:spPr/>
      <dgm:t>
        <a:bodyPr/>
        <a:lstStyle/>
        <a:p>
          <a:endParaRPr lang="en-GB" noProof="0"/>
        </a:p>
      </dgm:t>
    </dgm:pt>
    <dgm:pt modelId="{37A66C40-24D7-4BF7-BC1C-A82733C6D020}">
      <dgm:prSet phldrT="[Texto]"/>
      <dgm:spPr/>
      <dgm:t>
        <a:bodyPr/>
        <a:lstStyle/>
        <a:p>
          <a:r>
            <a:rPr lang="en-GB" b="1" u="sng" noProof="0" dirty="0"/>
            <a:t>Climatic data </a:t>
          </a:r>
          <a:r>
            <a:rPr lang="en-GB" u="sng" noProof="0" dirty="0"/>
            <a:t>:</a:t>
          </a:r>
        </a:p>
        <a:p>
          <a:r>
            <a:rPr lang="en-GB" noProof="0" dirty="0"/>
            <a:t>Climate daily observations (30 last years) for the Recent Past (RP)</a:t>
          </a:r>
        </a:p>
        <a:p>
          <a:r>
            <a:rPr lang="en-GB" noProof="0" dirty="0"/>
            <a:t>Climate daily projection (30 years) for the Near Future (NF)</a:t>
          </a:r>
        </a:p>
      </dgm:t>
    </dgm:pt>
    <dgm:pt modelId="{F01AB1B6-FB14-407B-94B9-9DECAC6EECEC}" type="parTrans" cxnId="{CA11BDDD-C947-4E0B-878B-1E3A61F1AC2A}">
      <dgm:prSet/>
      <dgm:spPr/>
      <dgm:t>
        <a:bodyPr/>
        <a:lstStyle/>
        <a:p>
          <a:endParaRPr lang="en-GB" noProof="0"/>
        </a:p>
      </dgm:t>
    </dgm:pt>
    <dgm:pt modelId="{6BDEDCF3-5079-43AD-B826-CAD71023437D}" type="sibTrans" cxnId="{CA11BDDD-C947-4E0B-878B-1E3A61F1AC2A}">
      <dgm:prSet/>
      <dgm:spPr/>
      <dgm:t>
        <a:bodyPr/>
        <a:lstStyle/>
        <a:p>
          <a:endParaRPr lang="en-GB" noProof="0"/>
        </a:p>
      </dgm:t>
    </dgm:pt>
    <dgm:pt modelId="{23CE2041-C7C5-4E6B-840C-2BC333019436}">
      <dgm:prSet phldrT="[Texto]"/>
      <dgm:spPr/>
      <dgm:t>
        <a:bodyPr/>
        <a:lstStyle/>
        <a:p>
          <a:r>
            <a:rPr lang="en-GB" b="1" u="sng" noProof="0" dirty="0"/>
            <a:t>Vulnerability scoring</a:t>
          </a:r>
          <a:r>
            <a:rPr lang="en-GB" u="sng" noProof="0" dirty="0"/>
            <a:t>:</a:t>
          </a:r>
        </a:p>
        <a:p>
          <a:r>
            <a:rPr lang="en-GB" noProof="0" dirty="0"/>
            <a:t>Qualitative (agronomic expertise &amp; bibliography) and quantitative information</a:t>
          </a:r>
        </a:p>
      </dgm:t>
    </dgm:pt>
    <dgm:pt modelId="{438CA864-F851-402C-B7B1-822386DD2846}" type="parTrans" cxnId="{40E76D41-1E3F-45C7-BDB7-FF687693F523}">
      <dgm:prSet/>
      <dgm:spPr/>
      <dgm:t>
        <a:bodyPr/>
        <a:lstStyle/>
        <a:p>
          <a:endParaRPr lang="en-GB" noProof="0"/>
        </a:p>
      </dgm:t>
    </dgm:pt>
    <dgm:pt modelId="{A37AD935-1C79-4031-B294-440AEF369E3C}" type="sibTrans" cxnId="{40E76D41-1E3F-45C7-BDB7-FF687693F523}">
      <dgm:prSet/>
      <dgm:spPr/>
      <dgm:t>
        <a:bodyPr/>
        <a:lstStyle/>
        <a:p>
          <a:endParaRPr lang="en-GB" noProof="0"/>
        </a:p>
      </dgm:t>
    </dgm:pt>
    <dgm:pt modelId="{8F94EEAC-EEF3-4197-B747-46054F3E7305}">
      <dgm:prSet phldrT="[Texto]"/>
      <dgm:spPr/>
      <dgm:t>
        <a:bodyPr/>
        <a:lstStyle/>
        <a:p>
          <a:r>
            <a:rPr lang="en-GB" b="1" u="sng" noProof="0" dirty="0"/>
            <a:t>Farm interview</a:t>
          </a:r>
          <a:r>
            <a:rPr lang="en-GB" u="sng" noProof="0" dirty="0"/>
            <a:t>: </a:t>
          </a:r>
        </a:p>
        <a:p>
          <a:r>
            <a:rPr lang="en-GB" noProof="0" dirty="0"/>
            <a:t>Agronomic, livestock, economic, climatic data</a:t>
          </a:r>
        </a:p>
      </dgm:t>
    </dgm:pt>
    <dgm:pt modelId="{94578D6E-2C07-4B4B-870C-018336FA49B1}" type="parTrans" cxnId="{0D04B700-6EFB-4068-AE83-20E5538506F8}">
      <dgm:prSet/>
      <dgm:spPr/>
      <dgm:t>
        <a:bodyPr/>
        <a:lstStyle/>
        <a:p>
          <a:endParaRPr lang="en-GB" noProof="0"/>
        </a:p>
      </dgm:t>
    </dgm:pt>
    <dgm:pt modelId="{72F49129-9B09-4C83-BA17-C63D0779B3A7}" type="sibTrans" cxnId="{0D04B700-6EFB-4068-AE83-20E5538506F8}">
      <dgm:prSet/>
      <dgm:spPr/>
      <dgm:t>
        <a:bodyPr/>
        <a:lstStyle/>
        <a:p>
          <a:endParaRPr lang="en-GB" noProof="0"/>
        </a:p>
      </dgm:t>
    </dgm:pt>
    <dgm:pt modelId="{7A5D3639-07C6-4890-B6AB-93794C36FAF0}" type="pres">
      <dgm:prSet presAssocID="{D2C63292-5A3A-4E9A-842E-565F55AFE39D}" presName="diagram" presStyleCnt="0">
        <dgm:presLayoutVars>
          <dgm:chMax val="1"/>
          <dgm:dir/>
          <dgm:animLvl val="ctr"/>
          <dgm:resizeHandles val="exact"/>
        </dgm:presLayoutVars>
      </dgm:prSet>
      <dgm:spPr/>
    </dgm:pt>
    <dgm:pt modelId="{613BF4C9-2424-415F-96FB-0AC6034FBE51}" type="pres">
      <dgm:prSet presAssocID="{D2C63292-5A3A-4E9A-842E-565F55AFE39D}" presName="matrix" presStyleCnt="0"/>
      <dgm:spPr/>
    </dgm:pt>
    <dgm:pt modelId="{52CE80B5-DC16-4EEF-93A6-EB778458402D}" type="pres">
      <dgm:prSet presAssocID="{D2C63292-5A3A-4E9A-842E-565F55AFE39D}" presName="tile1" presStyleLbl="node1" presStyleIdx="0" presStyleCnt="4"/>
      <dgm:spPr/>
    </dgm:pt>
    <dgm:pt modelId="{0720969A-01E4-414A-986C-DBCBCD9785EF}" type="pres">
      <dgm:prSet presAssocID="{D2C63292-5A3A-4E9A-842E-565F55AFE39D}" presName="tile1text" presStyleLbl="node1" presStyleIdx="0" presStyleCnt="4">
        <dgm:presLayoutVars>
          <dgm:chMax val="0"/>
          <dgm:chPref val="0"/>
          <dgm:bulletEnabled val="1"/>
        </dgm:presLayoutVars>
      </dgm:prSet>
      <dgm:spPr/>
    </dgm:pt>
    <dgm:pt modelId="{96177778-7518-405F-B98B-3B09918F6AC8}" type="pres">
      <dgm:prSet presAssocID="{D2C63292-5A3A-4E9A-842E-565F55AFE39D}" presName="tile2" presStyleLbl="node1" presStyleIdx="1" presStyleCnt="4"/>
      <dgm:spPr/>
    </dgm:pt>
    <dgm:pt modelId="{66DDDA9B-CDB5-47D0-9466-733534CC2652}" type="pres">
      <dgm:prSet presAssocID="{D2C63292-5A3A-4E9A-842E-565F55AFE39D}" presName="tile2text" presStyleLbl="node1" presStyleIdx="1" presStyleCnt="4">
        <dgm:presLayoutVars>
          <dgm:chMax val="0"/>
          <dgm:chPref val="0"/>
          <dgm:bulletEnabled val="1"/>
        </dgm:presLayoutVars>
      </dgm:prSet>
      <dgm:spPr/>
    </dgm:pt>
    <dgm:pt modelId="{45877B03-0440-488E-9ED7-F0C533BAD0A9}" type="pres">
      <dgm:prSet presAssocID="{D2C63292-5A3A-4E9A-842E-565F55AFE39D}" presName="tile3" presStyleLbl="node1" presStyleIdx="2" presStyleCnt="4"/>
      <dgm:spPr/>
    </dgm:pt>
    <dgm:pt modelId="{D3E1D18A-8145-4D9F-A97E-79918537605B}" type="pres">
      <dgm:prSet presAssocID="{D2C63292-5A3A-4E9A-842E-565F55AFE39D}" presName="tile3text" presStyleLbl="node1" presStyleIdx="2" presStyleCnt="4">
        <dgm:presLayoutVars>
          <dgm:chMax val="0"/>
          <dgm:chPref val="0"/>
          <dgm:bulletEnabled val="1"/>
        </dgm:presLayoutVars>
      </dgm:prSet>
      <dgm:spPr/>
    </dgm:pt>
    <dgm:pt modelId="{47014B83-37BA-413F-90AD-FDCEFFCA166F}" type="pres">
      <dgm:prSet presAssocID="{D2C63292-5A3A-4E9A-842E-565F55AFE39D}" presName="tile4" presStyleLbl="node1" presStyleIdx="3" presStyleCnt="4"/>
      <dgm:spPr/>
    </dgm:pt>
    <dgm:pt modelId="{10BC60D6-622A-47CD-8D5D-C89A78662895}" type="pres">
      <dgm:prSet presAssocID="{D2C63292-5A3A-4E9A-842E-565F55AFE39D}" presName="tile4text" presStyleLbl="node1" presStyleIdx="3" presStyleCnt="4">
        <dgm:presLayoutVars>
          <dgm:chMax val="0"/>
          <dgm:chPref val="0"/>
          <dgm:bulletEnabled val="1"/>
        </dgm:presLayoutVars>
      </dgm:prSet>
      <dgm:spPr/>
    </dgm:pt>
    <dgm:pt modelId="{D5340579-3C2C-452B-A8EB-1D839D26F709}" type="pres">
      <dgm:prSet presAssocID="{D2C63292-5A3A-4E9A-842E-565F55AFE39D}" presName="centerTile" presStyleLbl="fgShp" presStyleIdx="0" presStyleCnt="1">
        <dgm:presLayoutVars>
          <dgm:chMax val="0"/>
          <dgm:chPref val="0"/>
        </dgm:presLayoutVars>
      </dgm:prSet>
      <dgm:spPr/>
    </dgm:pt>
  </dgm:ptLst>
  <dgm:cxnLst>
    <dgm:cxn modelId="{0D04B700-6EFB-4068-AE83-20E5538506F8}" srcId="{B857074A-3CE3-4D8A-9599-EE58C6B2D235}" destId="{8F94EEAC-EEF3-4197-B747-46054F3E7305}" srcOrd="2" destOrd="0" parTransId="{94578D6E-2C07-4B4B-870C-018336FA49B1}" sibTransId="{72F49129-9B09-4C83-BA17-C63D0779B3A7}"/>
    <dgm:cxn modelId="{40E76D41-1E3F-45C7-BDB7-FF687693F523}" srcId="{B857074A-3CE3-4D8A-9599-EE58C6B2D235}" destId="{23CE2041-C7C5-4E6B-840C-2BC333019436}" srcOrd="3" destOrd="0" parTransId="{438CA864-F851-402C-B7B1-822386DD2846}" sibTransId="{A37AD935-1C79-4031-B294-440AEF369E3C}"/>
    <dgm:cxn modelId="{F918D246-0F76-4222-A311-B78C99AA92BA}" type="presOf" srcId="{275E2443-0796-41C6-A010-D6F41FE305D1}" destId="{52CE80B5-DC16-4EEF-93A6-EB778458402D}" srcOrd="0" destOrd="0" presId="urn:microsoft.com/office/officeart/2005/8/layout/matrix1"/>
    <dgm:cxn modelId="{5E9BA65B-2EE9-483D-A2C8-61BB7D073A88}" type="presOf" srcId="{D2C63292-5A3A-4E9A-842E-565F55AFE39D}" destId="{7A5D3639-07C6-4890-B6AB-93794C36FAF0}" srcOrd="0" destOrd="0" presId="urn:microsoft.com/office/officeart/2005/8/layout/matrix1"/>
    <dgm:cxn modelId="{667F5D6A-F1B0-412B-853C-E7065495235D}" type="presOf" srcId="{23CE2041-C7C5-4E6B-840C-2BC333019436}" destId="{47014B83-37BA-413F-90AD-FDCEFFCA166F}" srcOrd="0" destOrd="0" presId="urn:microsoft.com/office/officeart/2005/8/layout/matrix1"/>
    <dgm:cxn modelId="{E826C686-5840-40B3-9E90-FED7087B856F}" srcId="{D2C63292-5A3A-4E9A-842E-565F55AFE39D}" destId="{B857074A-3CE3-4D8A-9599-EE58C6B2D235}" srcOrd="0" destOrd="0" parTransId="{18B6FA9C-DFF2-4562-B15B-DD03454E1243}" sibTransId="{C5E1CE8D-67A0-4C0B-B99F-0ED7B24A6475}"/>
    <dgm:cxn modelId="{9E28778A-0C78-4610-9D29-A3F05317F0E1}" type="presOf" srcId="{B857074A-3CE3-4D8A-9599-EE58C6B2D235}" destId="{D5340579-3C2C-452B-A8EB-1D839D26F709}" srcOrd="0" destOrd="0" presId="urn:microsoft.com/office/officeart/2005/8/layout/matrix1"/>
    <dgm:cxn modelId="{4FD95893-A694-4721-B8CE-75309871E9EE}" type="presOf" srcId="{8F94EEAC-EEF3-4197-B747-46054F3E7305}" destId="{D3E1D18A-8145-4D9F-A97E-79918537605B}" srcOrd="1" destOrd="0" presId="urn:microsoft.com/office/officeart/2005/8/layout/matrix1"/>
    <dgm:cxn modelId="{094E699E-43C9-47DD-8840-3D74F22D7EEB}" type="presOf" srcId="{23CE2041-C7C5-4E6B-840C-2BC333019436}" destId="{10BC60D6-622A-47CD-8D5D-C89A78662895}" srcOrd="1" destOrd="0" presId="urn:microsoft.com/office/officeart/2005/8/layout/matrix1"/>
    <dgm:cxn modelId="{FB88B4A3-F9C2-424E-8D74-1430AC769F9A}" srcId="{B857074A-3CE3-4D8A-9599-EE58C6B2D235}" destId="{275E2443-0796-41C6-A010-D6F41FE305D1}" srcOrd="0" destOrd="0" parTransId="{7E019AD1-5470-4717-ADB5-0ACBDC5AD8DE}" sibTransId="{FCC77A75-C4C2-4643-BD00-AE17F2AF0EEB}"/>
    <dgm:cxn modelId="{CB3477B8-592A-4B47-9B19-2AB0DE33F87F}" type="presOf" srcId="{37A66C40-24D7-4BF7-BC1C-A82733C6D020}" destId="{96177778-7518-405F-B98B-3B09918F6AC8}" srcOrd="0" destOrd="0" presId="urn:microsoft.com/office/officeart/2005/8/layout/matrix1"/>
    <dgm:cxn modelId="{B44743C1-0455-4B5B-80D5-BCE30DC349CE}" type="presOf" srcId="{37A66C40-24D7-4BF7-BC1C-A82733C6D020}" destId="{66DDDA9B-CDB5-47D0-9466-733534CC2652}" srcOrd="1" destOrd="0" presId="urn:microsoft.com/office/officeart/2005/8/layout/matrix1"/>
    <dgm:cxn modelId="{626BBFD2-0BB0-4C97-A6E4-1104EDC544A2}" type="presOf" srcId="{275E2443-0796-41C6-A010-D6F41FE305D1}" destId="{0720969A-01E4-414A-986C-DBCBCD9785EF}" srcOrd="1" destOrd="0" presId="urn:microsoft.com/office/officeart/2005/8/layout/matrix1"/>
    <dgm:cxn modelId="{CA11BDDD-C947-4E0B-878B-1E3A61F1AC2A}" srcId="{B857074A-3CE3-4D8A-9599-EE58C6B2D235}" destId="{37A66C40-24D7-4BF7-BC1C-A82733C6D020}" srcOrd="1" destOrd="0" parTransId="{F01AB1B6-FB14-407B-94B9-9DECAC6EECEC}" sibTransId="{6BDEDCF3-5079-43AD-B826-CAD71023437D}"/>
    <dgm:cxn modelId="{DF3382F0-A83F-458E-A60A-75F323505C4F}" type="presOf" srcId="{8F94EEAC-EEF3-4197-B747-46054F3E7305}" destId="{45877B03-0440-488E-9ED7-F0C533BAD0A9}" srcOrd="0" destOrd="0" presId="urn:microsoft.com/office/officeart/2005/8/layout/matrix1"/>
    <dgm:cxn modelId="{8E6DD1BB-3F8C-4D1C-9D07-7EB3B5FFE851}" type="presParOf" srcId="{7A5D3639-07C6-4890-B6AB-93794C36FAF0}" destId="{613BF4C9-2424-415F-96FB-0AC6034FBE51}" srcOrd="0" destOrd="0" presId="urn:microsoft.com/office/officeart/2005/8/layout/matrix1"/>
    <dgm:cxn modelId="{99B5A95E-9637-4EEC-B9CB-E0BDE15466C7}" type="presParOf" srcId="{613BF4C9-2424-415F-96FB-0AC6034FBE51}" destId="{52CE80B5-DC16-4EEF-93A6-EB778458402D}" srcOrd="0" destOrd="0" presId="urn:microsoft.com/office/officeart/2005/8/layout/matrix1"/>
    <dgm:cxn modelId="{979FCB44-3C44-445B-B462-BF1E24CA403F}" type="presParOf" srcId="{613BF4C9-2424-415F-96FB-0AC6034FBE51}" destId="{0720969A-01E4-414A-986C-DBCBCD9785EF}" srcOrd="1" destOrd="0" presId="urn:microsoft.com/office/officeart/2005/8/layout/matrix1"/>
    <dgm:cxn modelId="{52417ADC-D952-4886-A88B-FA1A76F04C28}" type="presParOf" srcId="{613BF4C9-2424-415F-96FB-0AC6034FBE51}" destId="{96177778-7518-405F-B98B-3B09918F6AC8}" srcOrd="2" destOrd="0" presId="urn:microsoft.com/office/officeart/2005/8/layout/matrix1"/>
    <dgm:cxn modelId="{14853305-B456-4450-BB1B-80552105D8F6}" type="presParOf" srcId="{613BF4C9-2424-415F-96FB-0AC6034FBE51}" destId="{66DDDA9B-CDB5-47D0-9466-733534CC2652}" srcOrd="3" destOrd="0" presId="urn:microsoft.com/office/officeart/2005/8/layout/matrix1"/>
    <dgm:cxn modelId="{326C8FC9-893D-409F-9806-1294EDFAABA6}" type="presParOf" srcId="{613BF4C9-2424-415F-96FB-0AC6034FBE51}" destId="{45877B03-0440-488E-9ED7-F0C533BAD0A9}" srcOrd="4" destOrd="0" presId="urn:microsoft.com/office/officeart/2005/8/layout/matrix1"/>
    <dgm:cxn modelId="{EE56DD14-6B0A-4194-AA1F-2F6CB178851B}" type="presParOf" srcId="{613BF4C9-2424-415F-96FB-0AC6034FBE51}" destId="{D3E1D18A-8145-4D9F-A97E-79918537605B}" srcOrd="5" destOrd="0" presId="urn:microsoft.com/office/officeart/2005/8/layout/matrix1"/>
    <dgm:cxn modelId="{4364917F-C82C-4330-B2B7-D2FC3EDD1380}" type="presParOf" srcId="{613BF4C9-2424-415F-96FB-0AC6034FBE51}" destId="{47014B83-37BA-413F-90AD-FDCEFFCA166F}" srcOrd="6" destOrd="0" presId="urn:microsoft.com/office/officeart/2005/8/layout/matrix1"/>
    <dgm:cxn modelId="{585EE4AC-208F-4CC6-B2E9-C72104239EEB}" type="presParOf" srcId="{613BF4C9-2424-415F-96FB-0AC6034FBE51}" destId="{10BC60D6-622A-47CD-8D5D-C89A78662895}" srcOrd="7" destOrd="0" presId="urn:microsoft.com/office/officeart/2005/8/layout/matrix1"/>
    <dgm:cxn modelId="{5A28D2BF-6DB8-44F3-94E3-212BD775CA7E}" type="presParOf" srcId="{7A5D3639-07C6-4890-B6AB-93794C36FAF0}" destId="{D5340579-3C2C-452B-A8EB-1D839D26F709}" srcOrd="1" destOrd="0" presId="urn:microsoft.com/office/officeart/2005/8/layout/matrix1"/>
  </dgm:cxnLst>
  <dgm:bg>
    <a:noFill/>
    <a:effectLst>
      <a:outerShdw blurRad="50800" dist="38100" dir="2700000" algn="tl" rotWithShape="0">
        <a:prstClr val="black">
          <a:alpha val="40000"/>
        </a:prstClr>
      </a:outerShdw>
    </a:effect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AFAD73-2936-184E-BA1E-ABD66D5B9DE2}" type="doc">
      <dgm:prSet loTypeId="urn:microsoft.com/office/officeart/2005/8/layout/venn1" loCatId="" qsTypeId="urn:microsoft.com/office/officeart/2005/8/quickstyle/simple5" qsCatId="simple" csTypeId="urn:microsoft.com/office/officeart/2005/8/colors/colorful2" csCatId="colorful" phldr="1"/>
      <dgm:spPr/>
    </dgm:pt>
    <dgm:pt modelId="{1E37AAC0-8C04-9246-83B9-A39FA67DECE4}">
      <dgm:prSet phldrT="[Texte]"/>
      <dgm:spPr>
        <a:solidFill>
          <a:schemeClr val="accent6">
            <a:lumMod val="75000"/>
          </a:schemeClr>
        </a:solidFill>
        <a:effectLst>
          <a:outerShdw blurRad="50800" dist="38100" dir="2700000" algn="tl" rotWithShape="0">
            <a:prstClr val="black">
              <a:alpha val="40000"/>
            </a:prstClr>
          </a:outerShdw>
        </a:effectLst>
      </dgm:spPr>
      <dgm:t>
        <a:bodyPr/>
        <a:lstStyle/>
        <a:p>
          <a:pPr algn="l"/>
          <a:r>
            <a:rPr lang="fr-FR" dirty="0" err="1">
              <a:solidFill>
                <a:schemeClr val="bg1"/>
              </a:solidFill>
            </a:rPr>
            <a:t>Exposure</a:t>
          </a:r>
          <a:endParaRPr lang="fr-FR" dirty="0">
            <a:solidFill>
              <a:schemeClr val="bg1"/>
            </a:solidFill>
          </a:endParaRPr>
        </a:p>
      </dgm:t>
    </dgm:pt>
    <dgm:pt modelId="{903E1840-2AB0-064A-A4C4-4BB211B309C5}" type="parTrans" cxnId="{6D719B12-F0B8-7C4A-81C5-3D327E36485B}">
      <dgm:prSet/>
      <dgm:spPr/>
      <dgm:t>
        <a:bodyPr/>
        <a:lstStyle/>
        <a:p>
          <a:endParaRPr lang="fr-FR"/>
        </a:p>
      </dgm:t>
    </dgm:pt>
    <dgm:pt modelId="{265A1DBA-B070-5F47-B0EE-00569B49DBB2}" type="sibTrans" cxnId="{6D719B12-F0B8-7C4A-81C5-3D327E36485B}">
      <dgm:prSet/>
      <dgm:spPr/>
      <dgm:t>
        <a:bodyPr/>
        <a:lstStyle/>
        <a:p>
          <a:endParaRPr lang="fr-FR"/>
        </a:p>
      </dgm:t>
    </dgm:pt>
    <dgm:pt modelId="{6CFB4C29-75B2-0F46-8C84-0D4CB08C4E89}">
      <dgm:prSet phldrT="[Texte]"/>
      <dgm:spPr>
        <a:effectLst>
          <a:outerShdw blurRad="50800" dist="38100" dir="2700000" algn="tl" rotWithShape="0">
            <a:prstClr val="black">
              <a:alpha val="40000"/>
            </a:prstClr>
          </a:outerShdw>
        </a:effectLst>
      </dgm:spPr>
      <dgm:t>
        <a:bodyPr/>
        <a:lstStyle/>
        <a:p>
          <a:pPr algn="r"/>
          <a:r>
            <a:rPr lang="fr-FR" dirty="0">
              <a:solidFill>
                <a:srgbClr val="FFFFFF"/>
              </a:solidFill>
            </a:rPr>
            <a:t>Impact</a:t>
          </a:r>
        </a:p>
      </dgm:t>
    </dgm:pt>
    <dgm:pt modelId="{69C3D06B-AD8A-5041-A694-4182178B3C6E}" type="parTrans" cxnId="{1B214C18-EA84-934B-A897-E4CA2D393F23}">
      <dgm:prSet/>
      <dgm:spPr/>
      <dgm:t>
        <a:bodyPr/>
        <a:lstStyle/>
        <a:p>
          <a:endParaRPr lang="fr-FR"/>
        </a:p>
      </dgm:t>
    </dgm:pt>
    <dgm:pt modelId="{CB0B644F-03E2-D74C-B6F6-683A28CA90EB}" type="sibTrans" cxnId="{1B214C18-EA84-934B-A897-E4CA2D393F23}">
      <dgm:prSet/>
      <dgm:spPr/>
      <dgm:t>
        <a:bodyPr/>
        <a:lstStyle/>
        <a:p>
          <a:endParaRPr lang="fr-FR"/>
        </a:p>
      </dgm:t>
    </dgm:pt>
    <dgm:pt modelId="{68967482-51BE-5847-9E5A-388651889025}" type="pres">
      <dgm:prSet presAssocID="{CEAFAD73-2936-184E-BA1E-ABD66D5B9DE2}" presName="compositeShape" presStyleCnt="0">
        <dgm:presLayoutVars>
          <dgm:chMax val="7"/>
          <dgm:dir/>
          <dgm:resizeHandles val="exact"/>
        </dgm:presLayoutVars>
      </dgm:prSet>
      <dgm:spPr/>
    </dgm:pt>
    <dgm:pt modelId="{4A7EACFA-AC87-CC45-B44F-44E22351A694}" type="pres">
      <dgm:prSet presAssocID="{1E37AAC0-8C04-9246-83B9-A39FA67DECE4}" presName="circ1" presStyleLbl="vennNode1" presStyleIdx="0" presStyleCnt="2" custLinFactNeighborX="-2372"/>
      <dgm:spPr/>
    </dgm:pt>
    <dgm:pt modelId="{57AB8934-F9D7-5748-8FE8-A3F87AC337B5}" type="pres">
      <dgm:prSet presAssocID="{1E37AAC0-8C04-9246-83B9-A39FA67DECE4}" presName="circ1Tx" presStyleLbl="revTx" presStyleIdx="0" presStyleCnt="0">
        <dgm:presLayoutVars>
          <dgm:chMax val="0"/>
          <dgm:chPref val="0"/>
          <dgm:bulletEnabled val="1"/>
        </dgm:presLayoutVars>
      </dgm:prSet>
      <dgm:spPr/>
    </dgm:pt>
    <dgm:pt modelId="{AAD69135-531B-8348-92AF-1352A42CB8C1}" type="pres">
      <dgm:prSet presAssocID="{6CFB4C29-75B2-0F46-8C84-0D4CB08C4E89}" presName="circ2" presStyleLbl="vennNode1" presStyleIdx="1" presStyleCnt="2" custLinFactNeighborX="-3071" custLinFactNeighborY="-494"/>
      <dgm:spPr/>
    </dgm:pt>
    <dgm:pt modelId="{673C8BB7-8BC3-234F-8025-4FD93BB5C838}" type="pres">
      <dgm:prSet presAssocID="{6CFB4C29-75B2-0F46-8C84-0D4CB08C4E89}" presName="circ2Tx" presStyleLbl="revTx" presStyleIdx="0" presStyleCnt="0">
        <dgm:presLayoutVars>
          <dgm:chMax val="0"/>
          <dgm:chPref val="0"/>
          <dgm:bulletEnabled val="1"/>
        </dgm:presLayoutVars>
      </dgm:prSet>
      <dgm:spPr/>
    </dgm:pt>
  </dgm:ptLst>
  <dgm:cxnLst>
    <dgm:cxn modelId="{04D43D00-C751-4C82-AC7B-6A7A5D981F0F}" type="presOf" srcId="{CEAFAD73-2936-184E-BA1E-ABD66D5B9DE2}" destId="{68967482-51BE-5847-9E5A-388651889025}" srcOrd="0" destOrd="0" presId="urn:microsoft.com/office/officeart/2005/8/layout/venn1"/>
    <dgm:cxn modelId="{4DAC9512-0F72-4F69-B11D-F53AFFB083A0}" type="presOf" srcId="{6CFB4C29-75B2-0F46-8C84-0D4CB08C4E89}" destId="{673C8BB7-8BC3-234F-8025-4FD93BB5C838}" srcOrd="1" destOrd="0" presId="urn:microsoft.com/office/officeart/2005/8/layout/venn1"/>
    <dgm:cxn modelId="{6D719B12-F0B8-7C4A-81C5-3D327E36485B}" srcId="{CEAFAD73-2936-184E-BA1E-ABD66D5B9DE2}" destId="{1E37AAC0-8C04-9246-83B9-A39FA67DECE4}" srcOrd="0" destOrd="0" parTransId="{903E1840-2AB0-064A-A4C4-4BB211B309C5}" sibTransId="{265A1DBA-B070-5F47-B0EE-00569B49DBB2}"/>
    <dgm:cxn modelId="{1B214C18-EA84-934B-A897-E4CA2D393F23}" srcId="{CEAFAD73-2936-184E-BA1E-ABD66D5B9DE2}" destId="{6CFB4C29-75B2-0F46-8C84-0D4CB08C4E89}" srcOrd="1" destOrd="0" parTransId="{69C3D06B-AD8A-5041-A694-4182178B3C6E}" sibTransId="{CB0B644F-03E2-D74C-B6F6-683A28CA90EB}"/>
    <dgm:cxn modelId="{4DFC7D9A-9D1D-4298-9400-7EA339FC1438}" type="presOf" srcId="{1E37AAC0-8C04-9246-83B9-A39FA67DECE4}" destId="{57AB8934-F9D7-5748-8FE8-A3F87AC337B5}" srcOrd="1" destOrd="0" presId="urn:microsoft.com/office/officeart/2005/8/layout/venn1"/>
    <dgm:cxn modelId="{937C7F9D-0991-48F4-B0C1-7C94C60DD06C}" type="presOf" srcId="{6CFB4C29-75B2-0F46-8C84-0D4CB08C4E89}" destId="{AAD69135-531B-8348-92AF-1352A42CB8C1}" srcOrd="0" destOrd="0" presId="urn:microsoft.com/office/officeart/2005/8/layout/venn1"/>
    <dgm:cxn modelId="{48A294E4-4A80-429E-9839-1E89F6E1755D}" type="presOf" srcId="{1E37AAC0-8C04-9246-83B9-A39FA67DECE4}" destId="{4A7EACFA-AC87-CC45-B44F-44E22351A694}" srcOrd="0" destOrd="0" presId="urn:microsoft.com/office/officeart/2005/8/layout/venn1"/>
    <dgm:cxn modelId="{60F64FDD-2B5B-41A3-BD83-CAE6DB17A379}" type="presParOf" srcId="{68967482-51BE-5847-9E5A-388651889025}" destId="{4A7EACFA-AC87-CC45-B44F-44E22351A694}" srcOrd="0" destOrd="0" presId="urn:microsoft.com/office/officeart/2005/8/layout/venn1"/>
    <dgm:cxn modelId="{9FA2B1B4-193F-49CD-8EE2-C5B47D8D08E6}" type="presParOf" srcId="{68967482-51BE-5847-9E5A-388651889025}" destId="{57AB8934-F9D7-5748-8FE8-A3F87AC337B5}" srcOrd="1" destOrd="0" presId="urn:microsoft.com/office/officeart/2005/8/layout/venn1"/>
    <dgm:cxn modelId="{C19F3CC0-DA2F-448C-BB73-1B481A062BC6}" type="presParOf" srcId="{68967482-51BE-5847-9E5A-388651889025}" destId="{AAD69135-531B-8348-92AF-1352A42CB8C1}" srcOrd="2" destOrd="0" presId="urn:microsoft.com/office/officeart/2005/8/layout/venn1"/>
    <dgm:cxn modelId="{6017C921-7D22-47E6-A23A-1CADCD350F5B}" type="presParOf" srcId="{68967482-51BE-5847-9E5A-388651889025}" destId="{673C8BB7-8BC3-234F-8025-4FD93BB5C838}" srcOrd="3" destOrd="0" presId="urn:microsoft.com/office/officeart/2005/8/layout/venn1"/>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6D1CB9-C254-4636-A332-1E7DDE6FCC98}" type="doc">
      <dgm:prSet loTypeId="urn:microsoft.com/office/officeart/2005/8/layout/vProcess5" loCatId="" qsTypeId="urn:microsoft.com/office/officeart/2005/8/quickstyle/simple1" qsCatId="simple" csTypeId="urn:microsoft.com/office/officeart/2005/8/colors/colorful2" csCatId="colorful" phldr="1"/>
      <dgm:spPr/>
      <dgm:t>
        <a:bodyPr/>
        <a:lstStyle/>
        <a:p>
          <a:endParaRPr lang="es-ES"/>
        </a:p>
      </dgm:t>
    </dgm:pt>
    <dgm:pt modelId="{69BFB39C-B08A-4056-B718-74C07A70B0B9}">
      <dgm:prSet phldrT="[Texto]" custT="1"/>
      <dgm:spPr>
        <a:effectLst>
          <a:outerShdw blurRad="50800" dist="38100" dir="2700000" algn="tl" rotWithShape="0">
            <a:prstClr val="black">
              <a:alpha val="40000"/>
            </a:prstClr>
          </a:outerShdw>
        </a:effectLst>
      </dgm:spPr>
      <dgm:t>
        <a:bodyPr/>
        <a:lstStyle/>
        <a:p>
          <a:pPr algn="l"/>
          <a:r>
            <a:rPr lang="en-GB" sz="2000" noProof="0" dirty="0">
              <a:latin typeface="Aaux ProRegular OSF" pitchFamily="2" charset="0"/>
            </a:rPr>
            <a:t>1. Agro Climate Zone</a:t>
          </a:r>
        </a:p>
        <a:p>
          <a:pPr algn="l"/>
          <a:r>
            <a:rPr lang="en-GB" sz="1600" b="0" noProof="0" dirty="0">
              <a:latin typeface="Aaux ProRegular OSF" pitchFamily="2" charset="0"/>
            </a:rPr>
            <a:t>The analysis provide a framework for analysis at the farm level: identified in a recent past period the strongly impacted years, main climate events,…</a:t>
          </a:r>
          <a:endParaRPr lang="en-GB" sz="2000" noProof="0" dirty="0">
            <a:latin typeface="Aaux ProRegular OSF" pitchFamily="2" charset="0"/>
          </a:endParaRPr>
        </a:p>
      </dgm:t>
    </dgm:pt>
    <dgm:pt modelId="{2294586C-8CCB-41BB-B386-A9ED2FE4FAD8}" type="parTrans" cxnId="{8FAD70A7-0AED-4FD1-99FC-A27827E28295}">
      <dgm:prSet/>
      <dgm:spPr/>
      <dgm:t>
        <a:bodyPr/>
        <a:lstStyle/>
        <a:p>
          <a:endParaRPr lang="en-GB" sz="1100" noProof="0">
            <a:latin typeface="Aaux ProRegular OSF" pitchFamily="2" charset="0"/>
          </a:endParaRPr>
        </a:p>
      </dgm:t>
    </dgm:pt>
    <dgm:pt modelId="{F6125E4D-74A6-4793-94F6-3909DE84F55B}" type="sibTrans" cxnId="{8FAD70A7-0AED-4FD1-99FC-A27827E28295}">
      <dgm:prSet custT="1"/>
      <dgm:spPr>
        <a:effectLst>
          <a:outerShdw blurRad="50800" dist="38100" dir="2700000" algn="tl" rotWithShape="0">
            <a:prstClr val="black">
              <a:alpha val="40000"/>
            </a:prstClr>
          </a:outerShdw>
        </a:effectLst>
      </dgm:spPr>
      <dgm:t>
        <a:bodyPr/>
        <a:lstStyle/>
        <a:p>
          <a:endParaRPr lang="en-GB" sz="1100" noProof="0" dirty="0">
            <a:latin typeface="Aaux ProRegular OSF" pitchFamily="2" charset="0"/>
          </a:endParaRPr>
        </a:p>
      </dgm:t>
    </dgm:pt>
    <dgm:pt modelId="{94F5B405-5895-4579-A71C-A64D0E35CF24}">
      <dgm:prSet phldrT="[Texto]" custT="1"/>
      <dgm:spPr>
        <a:effectLst>
          <a:outerShdw blurRad="50800" dist="38100" dir="2700000" algn="tl" rotWithShape="0">
            <a:prstClr val="black">
              <a:alpha val="40000"/>
            </a:prstClr>
          </a:outerShdw>
        </a:effectLst>
      </dgm:spPr>
      <dgm:t>
        <a:bodyPr/>
        <a:lstStyle/>
        <a:p>
          <a:pPr algn="l"/>
          <a:r>
            <a:rPr lang="en-GB" sz="2000" noProof="0" dirty="0">
              <a:latin typeface="Aaux ProRegular OSF" pitchFamily="2" charset="0"/>
            </a:rPr>
            <a:t>2. Farm Scale</a:t>
          </a:r>
        </a:p>
        <a:p>
          <a:pPr algn="l"/>
          <a:r>
            <a:rPr lang="en-GB" sz="1600" b="0" i="0" noProof="0" dirty="0">
              <a:latin typeface="Aaux ProRegular OSF" pitchFamily="2" charset="0"/>
            </a:rPr>
            <a:t>Once the farm is characterized, assessment of vulnerability of the farm’s crops and reduction of Near Future Farm vulnerability</a:t>
          </a:r>
          <a:endParaRPr lang="en-GB" sz="2000" noProof="0" dirty="0">
            <a:latin typeface="Aaux ProRegular OSF" pitchFamily="2" charset="0"/>
          </a:endParaRPr>
        </a:p>
      </dgm:t>
    </dgm:pt>
    <dgm:pt modelId="{6E338FAE-CC7E-4C59-806E-A4A0E6E1ABF0}" type="parTrans" cxnId="{376DF8CF-FD12-410F-A2A4-8E8BB6B5A582}">
      <dgm:prSet/>
      <dgm:spPr/>
      <dgm:t>
        <a:bodyPr/>
        <a:lstStyle/>
        <a:p>
          <a:endParaRPr lang="en-GB" sz="1100" noProof="0">
            <a:latin typeface="Aaux ProRegular OSF" pitchFamily="2" charset="0"/>
          </a:endParaRPr>
        </a:p>
      </dgm:t>
    </dgm:pt>
    <dgm:pt modelId="{F94CFB63-79DF-466B-9C9F-3AF881352083}" type="sibTrans" cxnId="{376DF8CF-FD12-410F-A2A4-8E8BB6B5A582}">
      <dgm:prSet/>
      <dgm:spPr/>
      <dgm:t>
        <a:bodyPr/>
        <a:lstStyle/>
        <a:p>
          <a:endParaRPr lang="en-GB" sz="1100" noProof="0">
            <a:latin typeface="Aaux ProRegular OSF" pitchFamily="2" charset="0"/>
          </a:endParaRPr>
        </a:p>
      </dgm:t>
    </dgm:pt>
    <dgm:pt modelId="{BEEAD945-9B73-FD49-B626-6714FBA0DBFD}" type="pres">
      <dgm:prSet presAssocID="{8F6D1CB9-C254-4636-A332-1E7DDE6FCC98}" presName="outerComposite" presStyleCnt="0">
        <dgm:presLayoutVars>
          <dgm:chMax val="5"/>
          <dgm:dir/>
          <dgm:resizeHandles val="exact"/>
        </dgm:presLayoutVars>
      </dgm:prSet>
      <dgm:spPr/>
    </dgm:pt>
    <dgm:pt modelId="{8BCF6E02-619F-9D45-8E39-C7928E26EB86}" type="pres">
      <dgm:prSet presAssocID="{8F6D1CB9-C254-4636-A332-1E7DDE6FCC98}" presName="dummyMaxCanvas" presStyleCnt="0">
        <dgm:presLayoutVars/>
      </dgm:prSet>
      <dgm:spPr/>
    </dgm:pt>
    <dgm:pt modelId="{C241062C-C1AF-6946-A421-8E7ADD581807}" type="pres">
      <dgm:prSet presAssocID="{8F6D1CB9-C254-4636-A332-1E7DDE6FCC98}" presName="TwoNodes_1" presStyleLbl="node1" presStyleIdx="0" presStyleCnt="2" custScaleX="108049">
        <dgm:presLayoutVars>
          <dgm:bulletEnabled val="1"/>
        </dgm:presLayoutVars>
      </dgm:prSet>
      <dgm:spPr/>
    </dgm:pt>
    <dgm:pt modelId="{92B99AD6-D775-BB43-BCB1-F6FD2C242F73}" type="pres">
      <dgm:prSet presAssocID="{8F6D1CB9-C254-4636-A332-1E7DDE6FCC98}" presName="TwoNodes_2" presStyleLbl="node1" presStyleIdx="1" presStyleCnt="2" custScaleX="113622">
        <dgm:presLayoutVars>
          <dgm:bulletEnabled val="1"/>
        </dgm:presLayoutVars>
      </dgm:prSet>
      <dgm:spPr/>
    </dgm:pt>
    <dgm:pt modelId="{5E773EF8-19FA-1249-8AE5-DCE5FF2F875F}" type="pres">
      <dgm:prSet presAssocID="{8F6D1CB9-C254-4636-A332-1E7DDE6FCC98}" presName="TwoConn_1-2" presStyleLbl="fgAccFollowNode1" presStyleIdx="0" presStyleCnt="1">
        <dgm:presLayoutVars>
          <dgm:bulletEnabled val="1"/>
        </dgm:presLayoutVars>
      </dgm:prSet>
      <dgm:spPr/>
    </dgm:pt>
    <dgm:pt modelId="{33E74526-3C96-EF46-90DA-27479F3C367E}" type="pres">
      <dgm:prSet presAssocID="{8F6D1CB9-C254-4636-A332-1E7DDE6FCC98}" presName="TwoNodes_1_text" presStyleLbl="node1" presStyleIdx="1" presStyleCnt="2">
        <dgm:presLayoutVars>
          <dgm:bulletEnabled val="1"/>
        </dgm:presLayoutVars>
      </dgm:prSet>
      <dgm:spPr/>
    </dgm:pt>
    <dgm:pt modelId="{8095C2EA-E405-8641-86F3-C6F3F054CA72}" type="pres">
      <dgm:prSet presAssocID="{8F6D1CB9-C254-4636-A332-1E7DDE6FCC98}" presName="TwoNodes_2_text" presStyleLbl="node1" presStyleIdx="1" presStyleCnt="2">
        <dgm:presLayoutVars>
          <dgm:bulletEnabled val="1"/>
        </dgm:presLayoutVars>
      </dgm:prSet>
      <dgm:spPr/>
    </dgm:pt>
  </dgm:ptLst>
  <dgm:cxnLst>
    <dgm:cxn modelId="{8714A738-049B-471A-8E5C-FE1E03BC6EC6}" type="presOf" srcId="{94F5B405-5895-4579-A71C-A64D0E35CF24}" destId="{92B99AD6-D775-BB43-BCB1-F6FD2C242F73}" srcOrd="0" destOrd="0" presId="urn:microsoft.com/office/officeart/2005/8/layout/vProcess5"/>
    <dgm:cxn modelId="{3ADFF839-C67F-494A-80C0-7D0C02439AD3}" type="presOf" srcId="{F6125E4D-74A6-4793-94F6-3909DE84F55B}" destId="{5E773EF8-19FA-1249-8AE5-DCE5FF2F875F}" srcOrd="0" destOrd="0" presId="urn:microsoft.com/office/officeart/2005/8/layout/vProcess5"/>
    <dgm:cxn modelId="{87E71584-275C-4B1E-B605-926E9584B1B1}" type="presOf" srcId="{94F5B405-5895-4579-A71C-A64D0E35CF24}" destId="{8095C2EA-E405-8641-86F3-C6F3F054CA72}" srcOrd="1" destOrd="0" presId="urn:microsoft.com/office/officeart/2005/8/layout/vProcess5"/>
    <dgm:cxn modelId="{8FAD70A7-0AED-4FD1-99FC-A27827E28295}" srcId="{8F6D1CB9-C254-4636-A332-1E7DDE6FCC98}" destId="{69BFB39C-B08A-4056-B718-74C07A70B0B9}" srcOrd="0" destOrd="0" parTransId="{2294586C-8CCB-41BB-B386-A9ED2FE4FAD8}" sibTransId="{F6125E4D-74A6-4793-94F6-3909DE84F55B}"/>
    <dgm:cxn modelId="{ACF610B5-3C8B-4E88-B331-9ACA1433DDC9}" type="presOf" srcId="{8F6D1CB9-C254-4636-A332-1E7DDE6FCC98}" destId="{BEEAD945-9B73-FD49-B626-6714FBA0DBFD}" srcOrd="0" destOrd="0" presId="urn:microsoft.com/office/officeart/2005/8/layout/vProcess5"/>
    <dgm:cxn modelId="{DC30A5C0-6EEC-49A8-B035-E19C34D0D50C}" type="presOf" srcId="{69BFB39C-B08A-4056-B718-74C07A70B0B9}" destId="{C241062C-C1AF-6946-A421-8E7ADD581807}" srcOrd="0" destOrd="0" presId="urn:microsoft.com/office/officeart/2005/8/layout/vProcess5"/>
    <dgm:cxn modelId="{2FBFB7C5-0F41-4641-9E91-B388C5938CCD}" type="presOf" srcId="{69BFB39C-B08A-4056-B718-74C07A70B0B9}" destId="{33E74526-3C96-EF46-90DA-27479F3C367E}" srcOrd="1" destOrd="0" presId="urn:microsoft.com/office/officeart/2005/8/layout/vProcess5"/>
    <dgm:cxn modelId="{376DF8CF-FD12-410F-A2A4-8E8BB6B5A582}" srcId="{8F6D1CB9-C254-4636-A332-1E7DDE6FCC98}" destId="{94F5B405-5895-4579-A71C-A64D0E35CF24}" srcOrd="1" destOrd="0" parTransId="{6E338FAE-CC7E-4C59-806E-A4A0E6E1ABF0}" sibTransId="{F94CFB63-79DF-466B-9C9F-3AF881352083}"/>
    <dgm:cxn modelId="{EFA61DBE-E574-442D-8F70-3D2E37022434}" type="presParOf" srcId="{BEEAD945-9B73-FD49-B626-6714FBA0DBFD}" destId="{8BCF6E02-619F-9D45-8E39-C7928E26EB86}" srcOrd="0" destOrd="0" presId="urn:microsoft.com/office/officeart/2005/8/layout/vProcess5"/>
    <dgm:cxn modelId="{69E1E32C-CBD8-4512-A424-75F05C142153}" type="presParOf" srcId="{BEEAD945-9B73-FD49-B626-6714FBA0DBFD}" destId="{C241062C-C1AF-6946-A421-8E7ADD581807}" srcOrd="1" destOrd="0" presId="urn:microsoft.com/office/officeart/2005/8/layout/vProcess5"/>
    <dgm:cxn modelId="{F067D1E0-7613-4FE2-868F-6FAF11167563}" type="presParOf" srcId="{BEEAD945-9B73-FD49-B626-6714FBA0DBFD}" destId="{92B99AD6-D775-BB43-BCB1-F6FD2C242F73}" srcOrd="2" destOrd="0" presId="urn:microsoft.com/office/officeart/2005/8/layout/vProcess5"/>
    <dgm:cxn modelId="{E9EFCF36-5EB3-40BD-8FE4-2E91014FCE28}" type="presParOf" srcId="{BEEAD945-9B73-FD49-B626-6714FBA0DBFD}" destId="{5E773EF8-19FA-1249-8AE5-DCE5FF2F875F}" srcOrd="3" destOrd="0" presId="urn:microsoft.com/office/officeart/2005/8/layout/vProcess5"/>
    <dgm:cxn modelId="{182264B7-78AD-49A0-9679-688BDA5287C4}" type="presParOf" srcId="{BEEAD945-9B73-FD49-B626-6714FBA0DBFD}" destId="{33E74526-3C96-EF46-90DA-27479F3C367E}" srcOrd="4" destOrd="0" presId="urn:microsoft.com/office/officeart/2005/8/layout/vProcess5"/>
    <dgm:cxn modelId="{FEA67CE8-E8D7-4A2D-ADC2-2ECA826AF94E}" type="presParOf" srcId="{BEEAD945-9B73-FD49-B626-6714FBA0DBFD}" destId="{8095C2EA-E405-8641-86F3-C6F3F054CA72}"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39F843-0A99-EE45-A33D-78CC8D2AE531}" type="doc">
      <dgm:prSet loTypeId="urn:microsoft.com/office/officeart/2005/8/layout/chevron2" loCatId="" qsTypeId="urn:microsoft.com/office/officeart/2005/8/quickstyle/simple1" qsCatId="simple" csTypeId="urn:microsoft.com/office/officeart/2005/8/colors/accent2_2" csCatId="accent2" phldr="1"/>
      <dgm:spPr/>
      <dgm:t>
        <a:bodyPr/>
        <a:lstStyle/>
        <a:p>
          <a:endParaRPr lang="fr-FR"/>
        </a:p>
      </dgm:t>
    </dgm:pt>
    <dgm:pt modelId="{2FE5F424-5923-C345-A61D-C7BFA58E5CE5}">
      <dgm:prSet phldrT="[Texte]"/>
      <dgm:spPr/>
      <dgm:t>
        <a:bodyPr/>
        <a:lstStyle/>
        <a:p>
          <a:r>
            <a:rPr lang="en-GB" noProof="0"/>
            <a:t>Climate</a:t>
          </a:r>
        </a:p>
      </dgm:t>
    </dgm:pt>
    <dgm:pt modelId="{759B46A3-A85C-F740-9E18-658B603EF70F}" type="parTrans" cxnId="{F657F002-F705-364E-87FC-DD4C47FFBD68}">
      <dgm:prSet/>
      <dgm:spPr/>
      <dgm:t>
        <a:bodyPr/>
        <a:lstStyle/>
        <a:p>
          <a:endParaRPr lang="fr-FR"/>
        </a:p>
      </dgm:t>
    </dgm:pt>
    <dgm:pt modelId="{4A0FD932-D45F-D44E-874A-48B4A4CFD04C}" type="sibTrans" cxnId="{F657F002-F705-364E-87FC-DD4C47FFBD68}">
      <dgm:prSet/>
      <dgm:spPr/>
      <dgm:t>
        <a:bodyPr/>
        <a:lstStyle/>
        <a:p>
          <a:endParaRPr lang="fr-FR"/>
        </a:p>
      </dgm:t>
    </dgm:pt>
    <dgm:pt modelId="{E730DBC7-CD10-E94E-9899-A3C823E2931E}">
      <dgm:prSet phldrT="[Texte]"/>
      <dgm:spPr>
        <a:effectLst>
          <a:outerShdw blurRad="50800" dist="38100" dir="2700000" algn="tl" rotWithShape="0">
            <a:prstClr val="black">
              <a:alpha val="40000"/>
            </a:prstClr>
          </a:outerShdw>
        </a:effectLst>
      </dgm:spPr>
      <dgm:t>
        <a:bodyPr/>
        <a:lstStyle/>
        <a:p>
          <a:r>
            <a:rPr lang="en-GB" noProof="0" dirty="0"/>
            <a:t>Recent Past (30 years) observations </a:t>
          </a:r>
        </a:p>
      </dgm:t>
    </dgm:pt>
    <dgm:pt modelId="{F34781C3-0BFD-1F41-BD0A-533C3800A09B}" type="parTrans" cxnId="{DC303643-E3CC-B249-BF86-A4D9BEB1819E}">
      <dgm:prSet/>
      <dgm:spPr/>
      <dgm:t>
        <a:bodyPr/>
        <a:lstStyle/>
        <a:p>
          <a:endParaRPr lang="fr-FR"/>
        </a:p>
      </dgm:t>
    </dgm:pt>
    <dgm:pt modelId="{41A4BDB6-8786-AE48-BC84-BC2ED9BE3484}" type="sibTrans" cxnId="{DC303643-E3CC-B249-BF86-A4D9BEB1819E}">
      <dgm:prSet/>
      <dgm:spPr/>
      <dgm:t>
        <a:bodyPr/>
        <a:lstStyle/>
        <a:p>
          <a:endParaRPr lang="fr-FR"/>
        </a:p>
      </dgm:t>
    </dgm:pt>
    <dgm:pt modelId="{A9BF30F7-DBC8-3144-803D-759196988503}">
      <dgm:prSet phldrT="[Texte]"/>
      <dgm:spPr>
        <a:effectLst>
          <a:outerShdw blurRad="50800" dist="38100" dir="2700000" algn="tl" rotWithShape="0">
            <a:prstClr val="black">
              <a:alpha val="40000"/>
            </a:prstClr>
          </a:outerShdw>
        </a:effectLst>
      </dgm:spPr>
      <dgm:t>
        <a:bodyPr/>
        <a:lstStyle/>
        <a:p>
          <a:r>
            <a:rPr lang="en-GB" noProof="0" dirty="0"/>
            <a:t>Climate projections near future (about 2030)</a:t>
          </a:r>
        </a:p>
      </dgm:t>
    </dgm:pt>
    <dgm:pt modelId="{A3141BA0-4586-1A4D-B71F-553C231DD0F9}" type="parTrans" cxnId="{4427A019-433B-6047-AF83-6A3C5CF0C35F}">
      <dgm:prSet/>
      <dgm:spPr/>
      <dgm:t>
        <a:bodyPr/>
        <a:lstStyle/>
        <a:p>
          <a:endParaRPr lang="fr-FR"/>
        </a:p>
      </dgm:t>
    </dgm:pt>
    <dgm:pt modelId="{05CA9074-1F3F-234C-95B3-68F775FB56E4}" type="sibTrans" cxnId="{4427A019-433B-6047-AF83-6A3C5CF0C35F}">
      <dgm:prSet/>
      <dgm:spPr/>
      <dgm:t>
        <a:bodyPr/>
        <a:lstStyle/>
        <a:p>
          <a:endParaRPr lang="fr-FR"/>
        </a:p>
      </dgm:t>
    </dgm:pt>
    <dgm:pt modelId="{5A094EE4-3895-BE48-B659-1317F6E0F1D9}" type="pres">
      <dgm:prSet presAssocID="{F139F843-0A99-EE45-A33D-78CC8D2AE531}" presName="linearFlow" presStyleCnt="0">
        <dgm:presLayoutVars>
          <dgm:dir/>
          <dgm:animLvl val="lvl"/>
          <dgm:resizeHandles val="exact"/>
        </dgm:presLayoutVars>
      </dgm:prSet>
      <dgm:spPr/>
    </dgm:pt>
    <dgm:pt modelId="{C66E0EFF-B22A-ED49-88FD-0D797958F7E6}" type="pres">
      <dgm:prSet presAssocID="{2FE5F424-5923-C345-A61D-C7BFA58E5CE5}" presName="composite" presStyleCnt="0"/>
      <dgm:spPr/>
    </dgm:pt>
    <dgm:pt modelId="{0DB4567F-1495-7F4C-B4CA-A474D9D6D2B8}" type="pres">
      <dgm:prSet presAssocID="{2FE5F424-5923-C345-A61D-C7BFA58E5CE5}" presName="parentText" presStyleLbl="alignNode1" presStyleIdx="0" presStyleCnt="1">
        <dgm:presLayoutVars>
          <dgm:chMax val="1"/>
          <dgm:bulletEnabled val="1"/>
        </dgm:presLayoutVars>
      </dgm:prSet>
      <dgm:spPr/>
    </dgm:pt>
    <dgm:pt modelId="{F219197D-82B3-6A49-9444-EA23526B230C}" type="pres">
      <dgm:prSet presAssocID="{2FE5F424-5923-C345-A61D-C7BFA58E5CE5}" presName="descendantText" presStyleLbl="alignAcc1" presStyleIdx="0" presStyleCnt="1">
        <dgm:presLayoutVars>
          <dgm:bulletEnabled val="1"/>
        </dgm:presLayoutVars>
      </dgm:prSet>
      <dgm:spPr/>
    </dgm:pt>
  </dgm:ptLst>
  <dgm:cxnLst>
    <dgm:cxn modelId="{F657F002-F705-364E-87FC-DD4C47FFBD68}" srcId="{F139F843-0A99-EE45-A33D-78CC8D2AE531}" destId="{2FE5F424-5923-C345-A61D-C7BFA58E5CE5}" srcOrd="0" destOrd="0" parTransId="{759B46A3-A85C-F740-9E18-658B603EF70F}" sibTransId="{4A0FD932-D45F-D44E-874A-48B4A4CFD04C}"/>
    <dgm:cxn modelId="{4427A019-433B-6047-AF83-6A3C5CF0C35F}" srcId="{2FE5F424-5923-C345-A61D-C7BFA58E5CE5}" destId="{A9BF30F7-DBC8-3144-803D-759196988503}" srcOrd="1" destOrd="0" parTransId="{A3141BA0-4586-1A4D-B71F-553C231DD0F9}" sibTransId="{05CA9074-1F3F-234C-95B3-68F775FB56E4}"/>
    <dgm:cxn modelId="{ECB6DA1F-328F-45C5-BD44-978888851D26}" type="presOf" srcId="{F139F843-0A99-EE45-A33D-78CC8D2AE531}" destId="{5A094EE4-3895-BE48-B659-1317F6E0F1D9}" srcOrd="0" destOrd="0" presId="urn:microsoft.com/office/officeart/2005/8/layout/chevron2"/>
    <dgm:cxn modelId="{DC303643-E3CC-B249-BF86-A4D9BEB1819E}" srcId="{2FE5F424-5923-C345-A61D-C7BFA58E5CE5}" destId="{E730DBC7-CD10-E94E-9899-A3C823E2931E}" srcOrd="0" destOrd="0" parTransId="{F34781C3-0BFD-1F41-BD0A-533C3800A09B}" sibTransId="{41A4BDB6-8786-AE48-BC84-BC2ED9BE3484}"/>
    <dgm:cxn modelId="{6892AF64-4014-424B-B2D6-233DE4504AF7}" type="presOf" srcId="{A9BF30F7-DBC8-3144-803D-759196988503}" destId="{F219197D-82B3-6A49-9444-EA23526B230C}" srcOrd="0" destOrd="1" presId="urn:microsoft.com/office/officeart/2005/8/layout/chevron2"/>
    <dgm:cxn modelId="{B48CD081-9BF4-44A3-A49D-3C23A4006BD3}" type="presOf" srcId="{E730DBC7-CD10-E94E-9899-A3C823E2931E}" destId="{F219197D-82B3-6A49-9444-EA23526B230C}" srcOrd="0" destOrd="0" presId="urn:microsoft.com/office/officeart/2005/8/layout/chevron2"/>
    <dgm:cxn modelId="{E447C2B2-FA33-40B5-B21C-0D06CB2DB062}" type="presOf" srcId="{2FE5F424-5923-C345-A61D-C7BFA58E5CE5}" destId="{0DB4567F-1495-7F4C-B4CA-A474D9D6D2B8}" srcOrd="0" destOrd="0" presId="urn:microsoft.com/office/officeart/2005/8/layout/chevron2"/>
    <dgm:cxn modelId="{743FE82A-B403-4302-8A11-A9DF9DCED2D1}" type="presParOf" srcId="{5A094EE4-3895-BE48-B659-1317F6E0F1D9}" destId="{C66E0EFF-B22A-ED49-88FD-0D797958F7E6}" srcOrd="0" destOrd="0" presId="urn:microsoft.com/office/officeart/2005/8/layout/chevron2"/>
    <dgm:cxn modelId="{D5D8C61F-D754-4707-83CE-378099749486}" type="presParOf" srcId="{C66E0EFF-B22A-ED49-88FD-0D797958F7E6}" destId="{0DB4567F-1495-7F4C-B4CA-A474D9D6D2B8}" srcOrd="0" destOrd="0" presId="urn:microsoft.com/office/officeart/2005/8/layout/chevron2"/>
    <dgm:cxn modelId="{727A9913-4EA8-47D9-8024-32355972FE4B}" type="presParOf" srcId="{C66E0EFF-B22A-ED49-88FD-0D797958F7E6}" destId="{F219197D-82B3-6A49-9444-EA23526B230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139F843-0A99-EE45-A33D-78CC8D2AE531}" type="doc">
      <dgm:prSet loTypeId="urn:microsoft.com/office/officeart/2005/8/layout/chevron2" loCatId="" qsTypeId="urn:microsoft.com/office/officeart/2005/8/quickstyle/simple1" qsCatId="simple" csTypeId="urn:microsoft.com/office/officeart/2005/8/colors/accent2_2" csCatId="accent2" phldr="1"/>
      <dgm:spPr/>
      <dgm:t>
        <a:bodyPr/>
        <a:lstStyle/>
        <a:p>
          <a:endParaRPr lang="fr-FR"/>
        </a:p>
      </dgm:t>
    </dgm:pt>
    <dgm:pt modelId="{2FE5F424-5923-C345-A61D-C7BFA58E5CE5}">
      <dgm:prSet phldrT="[Texte]"/>
      <dgm:spPr/>
      <dgm:t>
        <a:bodyPr/>
        <a:lstStyle/>
        <a:p>
          <a:r>
            <a:rPr lang="en-GB" noProof="0" dirty="0"/>
            <a:t>Climate</a:t>
          </a:r>
        </a:p>
      </dgm:t>
    </dgm:pt>
    <dgm:pt modelId="{759B46A3-A85C-F740-9E18-658B603EF70F}" type="parTrans" cxnId="{F657F002-F705-364E-87FC-DD4C47FFBD68}">
      <dgm:prSet/>
      <dgm:spPr/>
      <dgm:t>
        <a:bodyPr/>
        <a:lstStyle/>
        <a:p>
          <a:endParaRPr lang="fr-FR"/>
        </a:p>
      </dgm:t>
    </dgm:pt>
    <dgm:pt modelId="{4A0FD932-D45F-D44E-874A-48B4A4CFD04C}" type="sibTrans" cxnId="{F657F002-F705-364E-87FC-DD4C47FFBD68}">
      <dgm:prSet/>
      <dgm:spPr/>
      <dgm:t>
        <a:bodyPr/>
        <a:lstStyle/>
        <a:p>
          <a:endParaRPr lang="fr-FR"/>
        </a:p>
      </dgm:t>
    </dgm:pt>
    <dgm:pt modelId="{E730DBC7-CD10-E94E-9899-A3C823E2931E}">
      <dgm:prSet phldrT="[Texte]"/>
      <dgm:spPr>
        <a:effectLst>
          <a:outerShdw blurRad="50800" dist="38100" dir="2700000" algn="tl" rotWithShape="0">
            <a:prstClr val="black">
              <a:alpha val="40000"/>
            </a:prstClr>
          </a:outerShdw>
        </a:effectLst>
      </dgm:spPr>
      <dgm:t>
        <a:bodyPr/>
        <a:lstStyle/>
        <a:p>
          <a:r>
            <a:rPr lang="en-GB" noProof="0" dirty="0"/>
            <a:t>Recent Past (30 years) observations </a:t>
          </a:r>
        </a:p>
      </dgm:t>
    </dgm:pt>
    <dgm:pt modelId="{F34781C3-0BFD-1F41-BD0A-533C3800A09B}" type="parTrans" cxnId="{DC303643-E3CC-B249-BF86-A4D9BEB1819E}">
      <dgm:prSet/>
      <dgm:spPr/>
      <dgm:t>
        <a:bodyPr/>
        <a:lstStyle/>
        <a:p>
          <a:endParaRPr lang="fr-FR"/>
        </a:p>
      </dgm:t>
    </dgm:pt>
    <dgm:pt modelId="{41A4BDB6-8786-AE48-BC84-BC2ED9BE3484}" type="sibTrans" cxnId="{DC303643-E3CC-B249-BF86-A4D9BEB1819E}">
      <dgm:prSet/>
      <dgm:spPr/>
      <dgm:t>
        <a:bodyPr/>
        <a:lstStyle/>
        <a:p>
          <a:endParaRPr lang="fr-FR"/>
        </a:p>
      </dgm:t>
    </dgm:pt>
    <dgm:pt modelId="{A9BF30F7-DBC8-3144-803D-759196988503}">
      <dgm:prSet phldrT="[Texte]"/>
      <dgm:spPr>
        <a:effectLst>
          <a:outerShdw blurRad="50800" dist="38100" dir="2700000" algn="tl" rotWithShape="0">
            <a:prstClr val="black">
              <a:alpha val="40000"/>
            </a:prstClr>
          </a:outerShdw>
        </a:effectLst>
      </dgm:spPr>
      <dgm:t>
        <a:bodyPr/>
        <a:lstStyle/>
        <a:p>
          <a:r>
            <a:rPr lang="en-GB" noProof="0" dirty="0"/>
            <a:t>Climate projections near future (about 2030)</a:t>
          </a:r>
        </a:p>
      </dgm:t>
    </dgm:pt>
    <dgm:pt modelId="{A3141BA0-4586-1A4D-B71F-553C231DD0F9}" type="parTrans" cxnId="{4427A019-433B-6047-AF83-6A3C5CF0C35F}">
      <dgm:prSet/>
      <dgm:spPr/>
      <dgm:t>
        <a:bodyPr/>
        <a:lstStyle/>
        <a:p>
          <a:endParaRPr lang="fr-FR"/>
        </a:p>
      </dgm:t>
    </dgm:pt>
    <dgm:pt modelId="{05CA9074-1F3F-234C-95B3-68F775FB56E4}" type="sibTrans" cxnId="{4427A019-433B-6047-AF83-6A3C5CF0C35F}">
      <dgm:prSet/>
      <dgm:spPr/>
      <dgm:t>
        <a:bodyPr/>
        <a:lstStyle/>
        <a:p>
          <a:endParaRPr lang="fr-FR"/>
        </a:p>
      </dgm:t>
    </dgm:pt>
    <dgm:pt modelId="{5A094EE4-3895-BE48-B659-1317F6E0F1D9}" type="pres">
      <dgm:prSet presAssocID="{F139F843-0A99-EE45-A33D-78CC8D2AE531}" presName="linearFlow" presStyleCnt="0">
        <dgm:presLayoutVars>
          <dgm:dir/>
          <dgm:animLvl val="lvl"/>
          <dgm:resizeHandles val="exact"/>
        </dgm:presLayoutVars>
      </dgm:prSet>
      <dgm:spPr/>
    </dgm:pt>
    <dgm:pt modelId="{C66E0EFF-B22A-ED49-88FD-0D797958F7E6}" type="pres">
      <dgm:prSet presAssocID="{2FE5F424-5923-C345-A61D-C7BFA58E5CE5}" presName="composite" presStyleCnt="0"/>
      <dgm:spPr/>
    </dgm:pt>
    <dgm:pt modelId="{0DB4567F-1495-7F4C-B4CA-A474D9D6D2B8}" type="pres">
      <dgm:prSet presAssocID="{2FE5F424-5923-C345-A61D-C7BFA58E5CE5}" presName="parentText" presStyleLbl="alignNode1" presStyleIdx="0" presStyleCnt="1">
        <dgm:presLayoutVars>
          <dgm:chMax val="1"/>
          <dgm:bulletEnabled val="1"/>
        </dgm:presLayoutVars>
      </dgm:prSet>
      <dgm:spPr/>
    </dgm:pt>
    <dgm:pt modelId="{F219197D-82B3-6A49-9444-EA23526B230C}" type="pres">
      <dgm:prSet presAssocID="{2FE5F424-5923-C345-A61D-C7BFA58E5CE5}" presName="descendantText" presStyleLbl="alignAcc1" presStyleIdx="0" presStyleCnt="1">
        <dgm:presLayoutVars>
          <dgm:bulletEnabled val="1"/>
        </dgm:presLayoutVars>
      </dgm:prSet>
      <dgm:spPr/>
    </dgm:pt>
  </dgm:ptLst>
  <dgm:cxnLst>
    <dgm:cxn modelId="{F657F002-F705-364E-87FC-DD4C47FFBD68}" srcId="{F139F843-0A99-EE45-A33D-78CC8D2AE531}" destId="{2FE5F424-5923-C345-A61D-C7BFA58E5CE5}" srcOrd="0" destOrd="0" parTransId="{759B46A3-A85C-F740-9E18-658B603EF70F}" sibTransId="{4A0FD932-D45F-D44E-874A-48B4A4CFD04C}"/>
    <dgm:cxn modelId="{4EE05A04-063C-4F83-8D22-8984A8ED78B3}" type="presOf" srcId="{F139F843-0A99-EE45-A33D-78CC8D2AE531}" destId="{5A094EE4-3895-BE48-B659-1317F6E0F1D9}" srcOrd="0" destOrd="0" presId="urn:microsoft.com/office/officeart/2005/8/layout/chevron2"/>
    <dgm:cxn modelId="{4427A019-433B-6047-AF83-6A3C5CF0C35F}" srcId="{2FE5F424-5923-C345-A61D-C7BFA58E5CE5}" destId="{A9BF30F7-DBC8-3144-803D-759196988503}" srcOrd="1" destOrd="0" parTransId="{A3141BA0-4586-1A4D-B71F-553C231DD0F9}" sibTransId="{05CA9074-1F3F-234C-95B3-68F775FB56E4}"/>
    <dgm:cxn modelId="{DC303643-E3CC-B249-BF86-A4D9BEB1819E}" srcId="{2FE5F424-5923-C345-A61D-C7BFA58E5CE5}" destId="{E730DBC7-CD10-E94E-9899-A3C823E2931E}" srcOrd="0" destOrd="0" parTransId="{F34781C3-0BFD-1F41-BD0A-533C3800A09B}" sibTransId="{41A4BDB6-8786-AE48-BC84-BC2ED9BE3484}"/>
    <dgm:cxn modelId="{B034F845-6284-4CC4-AA80-3AB7E1C636F4}" type="presOf" srcId="{2FE5F424-5923-C345-A61D-C7BFA58E5CE5}" destId="{0DB4567F-1495-7F4C-B4CA-A474D9D6D2B8}" srcOrd="0" destOrd="0" presId="urn:microsoft.com/office/officeart/2005/8/layout/chevron2"/>
    <dgm:cxn modelId="{E7AD8A62-C793-40EB-A9AA-3B7911D7CBC1}" type="presOf" srcId="{A9BF30F7-DBC8-3144-803D-759196988503}" destId="{F219197D-82B3-6A49-9444-EA23526B230C}" srcOrd="0" destOrd="1" presId="urn:microsoft.com/office/officeart/2005/8/layout/chevron2"/>
    <dgm:cxn modelId="{CA577969-9078-4B2F-806E-6764B07FC8F3}" type="presOf" srcId="{E730DBC7-CD10-E94E-9899-A3C823E2931E}" destId="{F219197D-82B3-6A49-9444-EA23526B230C}" srcOrd="0" destOrd="0" presId="urn:microsoft.com/office/officeart/2005/8/layout/chevron2"/>
    <dgm:cxn modelId="{6B48EEA2-48C8-4966-8CF4-53654AFCFBB7}" type="presParOf" srcId="{5A094EE4-3895-BE48-B659-1317F6E0F1D9}" destId="{C66E0EFF-B22A-ED49-88FD-0D797958F7E6}" srcOrd="0" destOrd="0" presId="urn:microsoft.com/office/officeart/2005/8/layout/chevron2"/>
    <dgm:cxn modelId="{4CC41094-4E11-4745-A3FE-6C2D79D3200A}" type="presParOf" srcId="{C66E0EFF-B22A-ED49-88FD-0D797958F7E6}" destId="{0DB4567F-1495-7F4C-B4CA-A474D9D6D2B8}" srcOrd="0" destOrd="0" presId="urn:microsoft.com/office/officeart/2005/8/layout/chevron2"/>
    <dgm:cxn modelId="{80E73ACC-A367-4063-A6FD-A05C72763CE6}" type="presParOf" srcId="{C66E0EFF-B22A-ED49-88FD-0D797958F7E6}" destId="{F219197D-82B3-6A49-9444-EA23526B230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139F843-0A99-EE45-A33D-78CC8D2AE531}" type="doc">
      <dgm:prSet loTypeId="urn:microsoft.com/office/officeart/2005/8/layout/chevron2" loCatId="" qsTypeId="urn:microsoft.com/office/officeart/2005/8/quickstyle/simple1" qsCatId="simple" csTypeId="urn:microsoft.com/office/officeart/2005/8/colors/accent2_2" csCatId="accent2" phldr="1"/>
      <dgm:spPr/>
      <dgm:t>
        <a:bodyPr/>
        <a:lstStyle/>
        <a:p>
          <a:endParaRPr lang="fr-FR"/>
        </a:p>
      </dgm:t>
    </dgm:pt>
    <dgm:pt modelId="{2FE5F424-5923-C345-A61D-C7BFA58E5CE5}">
      <dgm:prSet phldrT="[Texte]"/>
      <dgm:spPr/>
      <dgm:t>
        <a:bodyPr/>
        <a:lstStyle/>
        <a:p>
          <a:r>
            <a:rPr lang="en-GB" noProof="0" dirty="0"/>
            <a:t>Crop</a:t>
          </a:r>
        </a:p>
      </dgm:t>
    </dgm:pt>
    <dgm:pt modelId="{759B46A3-A85C-F740-9E18-658B603EF70F}" type="parTrans" cxnId="{F657F002-F705-364E-87FC-DD4C47FFBD68}">
      <dgm:prSet/>
      <dgm:spPr/>
      <dgm:t>
        <a:bodyPr/>
        <a:lstStyle/>
        <a:p>
          <a:endParaRPr lang="fr-FR"/>
        </a:p>
      </dgm:t>
    </dgm:pt>
    <dgm:pt modelId="{4A0FD932-D45F-D44E-874A-48B4A4CFD04C}" type="sibTrans" cxnId="{F657F002-F705-364E-87FC-DD4C47FFBD68}">
      <dgm:prSet/>
      <dgm:spPr/>
      <dgm:t>
        <a:bodyPr/>
        <a:lstStyle/>
        <a:p>
          <a:endParaRPr lang="fr-FR"/>
        </a:p>
      </dgm:t>
    </dgm:pt>
    <dgm:pt modelId="{E730DBC7-CD10-E94E-9899-A3C823E2931E}">
      <dgm:prSet phldrT="[Texte]"/>
      <dgm:spPr>
        <a:effectLst>
          <a:outerShdw blurRad="50800" dist="38100" dir="2700000" algn="tl" rotWithShape="0">
            <a:prstClr val="black">
              <a:alpha val="40000"/>
            </a:prstClr>
          </a:outerShdw>
        </a:effectLst>
      </dgm:spPr>
      <dgm:t>
        <a:bodyPr/>
        <a:lstStyle/>
        <a:p>
          <a:r>
            <a:rPr lang="en-GB" noProof="0" dirty="0"/>
            <a:t>Crop yield compilation (15 years) </a:t>
          </a:r>
        </a:p>
      </dgm:t>
    </dgm:pt>
    <dgm:pt modelId="{F34781C3-0BFD-1F41-BD0A-533C3800A09B}" type="parTrans" cxnId="{DC303643-E3CC-B249-BF86-A4D9BEB1819E}">
      <dgm:prSet/>
      <dgm:spPr/>
      <dgm:t>
        <a:bodyPr/>
        <a:lstStyle/>
        <a:p>
          <a:endParaRPr lang="fr-FR"/>
        </a:p>
      </dgm:t>
    </dgm:pt>
    <dgm:pt modelId="{41A4BDB6-8786-AE48-BC84-BC2ED9BE3484}" type="sibTrans" cxnId="{DC303643-E3CC-B249-BF86-A4D9BEB1819E}">
      <dgm:prSet/>
      <dgm:spPr/>
      <dgm:t>
        <a:bodyPr/>
        <a:lstStyle/>
        <a:p>
          <a:endParaRPr lang="fr-FR"/>
        </a:p>
      </dgm:t>
    </dgm:pt>
    <dgm:pt modelId="{755A35AE-48E1-934F-87E4-53B050AF47C7}">
      <dgm:prSet/>
      <dgm:spPr>
        <a:effectLst>
          <a:outerShdw blurRad="50800" dist="38100" dir="2700000" algn="tl" rotWithShape="0">
            <a:prstClr val="black">
              <a:alpha val="40000"/>
            </a:prstClr>
          </a:outerShdw>
        </a:effectLst>
      </dgm:spPr>
      <dgm:t>
        <a:bodyPr/>
        <a:lstStyle/>
        <a:p>
          <a:r>
            <a:rPr lang="en-GB" noProof="0" dirty="0"/>
            <a:t>Average yield and variations</a:t>
          </a:r>
        </a:p>
      </dgm:t>
    </dgm:pt>
    <dgm:pt modelId="{6ACBE4C7-8245-2447-8637-BCC9A0561377}" type="parTrans" cxnId="{E6CB9C55-2180-104F-9E15-B99DC74C766F}">
      <dgm:prSet/>
      <dgm:spPr/>
      <dgm:t>
        <a:bodyPr/>
        <a:lstStyle/>
        <a:p>
          <a:endParaRPr lang="fr-FR"/>
        </a:p>
      </dgm:t>
    </dgm:pt>
    <dgm:pt modelId="{D3575405-9C58-FC4D-B387-1A23B089F4EB}" type="sibTrans" cxnId="{E6CB9C55-2180-104F-9E15-B99DC74C766F}">
      <dgm:prSet/>
      <dgm:spPr/>
      <dgm:t>
        <a:bodyPr/>
        <a:lstStyle/>
        <a:p>
          <a:endParaRPr lang="fr-FR"/>
        </a:p>
      </dgm:t>
    </dgm:pt>
    <dgm:pt modelId="{5A094EE4-3895-BE48-B659-1317F6E0F1D9}" type="pres">
      <dgm:prSet presAssocID="{F139F843-0A99-EE45-A33D-78CC8D2AE531}" presName="linearFlow" presStyleCnt="0">
        <dgm:presLayoutVars>
          <dgm:dir/>
          <dgm:animLvl val="lvl"/>
          <dgm:resizeHandles val="exact"/>
        </dgm:presLayoutVars>
      </dgm:prSet>
      <dgm:spPr/>
    </dgm:pt>
    <dgm:pt modelId="{C66E0EFF-B22A-ED49-88FD-0D797958F7E6}" type="pres">
      <dgm:prSet presAssocID="{2FE5F424-5923-C345-A61D-C7BFA58E5CE5}" presName="composite" presStyleCnt="0"/>
      <dgm:spPr/>
    </dgm:pt>
    <dgm:pt modelId="{0DB4567F-1495-7F4C-B4CA-A474D9D6D2B8}" type="pres">
      <dgm:prSet presAssocID="{2FE5F424-5923-C345-A61D-C7BFA58E5CE5}" presName="parentText" presStyleLbl="alignNode1" presStyleIdx="0" presStyleCnt="1">
        <dgm:presLayoutVars>
          <dgm:chMax val="1"/>
          <dgm:bulletEnabled val="1"/>
        </dgm:presLayoutVars>
      </dgm:prSet>
      <dgm:spPr/>
    </dgm:pt>
    <dgm:pt modelId="{F219197D-82B3-6A49-9444-EA23526B230C}" type="pres">
      <dgm:prSet presAssocID="{2FE5F424-5923-C345-A61D-C7BFA58E5CE5}" presName="descendantText" presStyleLbl="alignAcc1" presStyleIdx="0" presStyleCnt="1">
        <dgm:presLayoutVars>
          <dgm:bulletEnabled val="1"/>
        </dgm:presLayoutVars>
      </dgm:prSet>
      <dgm:spPr/>
    </dgm:pt>
  </dgm:ptLst>
  <dgm:cxnLst>
    <dgm:cxn modelId="{F657F002-F705-364E-87FC-DD4C47FFBD68}" srcId="{F139F843-0A99-EE45-A33D-78CC8D2AE531}" destId="{2FE5F424-5923-C345-A61D-C7BFA58E5CE5}" srcOrd="0" destOrd="0" parTransId="{759B46A3-A85C-F740-9E18-658B603EF70F}" sibTransId="{4A0FD932-D45F-D44E-874A-48B4A4CFD04C}"/>
    <dgm:cxn modelId="{DC303643-E3CC-B249-BF86-A4D9BEB1819E}" srcId="{2FE5F424-5923-C345-A61D-C7BFA58E5CE5}" destId="{E730DBC7-CD10-E94E-9899-A3C823E2931E}" srcOrd="0" destOrd="0" parTransId="{F34781C3-0BFD-1F41-BD0A-533C3800A09B}" sibTransId="{41A4BDB6-8786-AE48-BC84-BC2ED9BE3484}"/>
    <dgm:cxn modelId="{E6CB9C55-2180-104F-9E15-B99DC74C766F}" srcId="{2FE5F424-5923-C345-A61D-C7BFA58E5CE5}" destId="{755A35AE-48E1-934F-87E4-53B050AF47C7}" srcOrd="1" destOrd="0" parTransId="{6ACBE4C7-8245-2447-8637-BCC9A0561377}" sibTransId="{D3575405-9C58-FC4D-B387-1A23B089F4EB}"/>
    <dgm:cxn modelId="{3B3B77CF-1E6D-4955-A9CE-D80BA8335209}" type="presOf" srcId="{2FE5F424-5923-C345-A61D-C7BFA58E5CE5}" destId="{0DB4567F-1495-7F4C-B4CA-A474D9D6D2B8}" srcOrd="0" destOrd="0" presId="urn:microsoft.com/office/officeart/2005/8/layout/chevron2"/>
    <dgm:cxn modelId="{7DC5F0E8-7A34-486D-8EE7-6E2F50CA9FAE}" type="presOf" srcId="{F139F843-0A99-EE45-A33D-78CC8D2AE531}" destId="{5A094EE4-3895-BE48-B659-1317F6E0F1D9}" srcOrd="0" destOrd="0" presId="urn:microsoft.com/office/officeart/2005/8/layout/chevron2"/>
    <dgm:cxn modelId="{3CDB4CEB-6ACB-40D9-B3F7-8F7623E4443D}" type="presOf" srcId="{E730DBC7-CD10-E94E-9899-A3C823E2931E}" destId="{F219197D-82B3-6A49-9444-EA23526B230C}" srcOrd="0" destOrd="0" presId="urn:microsoft.com/office/officeart/2005/8/layout/chevron2"/>
    <dgm:cxn modelId="{E04806FA-D7FA-4FC3-BCB0-4875D34DDE67}" type="presOf" srcId="{755A35AE-48E1-934F-87E4-53B050AF47C7}" destId="{F219197D-82B3-6A49-9444-EA23526B230C}" srcOrd="0" destOrd="1" presId="urn:microsoft.com/office/officeart/2005/8/layout/chevron2"/>
    <dgm:cxn modelId="{32A98463-35CB-4600-A41E-B34C9591D0D2}" type="presParOf" srcId="{5A094EE4-3895-BE48-B659-1317F6E0F1D9}" destId="{C66E0EFF-B22A-ED49-88FD-0D797958F7E6}" srcOrd="0" destOrd="0" presId="urn:microsoft.com/office/officeart/2005/8/layout/chevron2"/>
    <dgm:cxn modelId="{54725C8D-FCC7-492B-BA01-DC5AD5E58B7D}" type="presParOf" srcId="{C66E0EFF-B22A-ED49-88FD-0D797958F7E6}" destId="{0DB4567F-1495-7F4C-B4CA-A474D9D6D2B8}" srcOrd="0" destOrd="0" presId="urn:microsoft.com/office/officeart/2005/8/layout/chevron2"/>
    <dgm:cxn modelId="{FCFCB734-9EF7-448E-8F8A-075BD7757056}" type="presParOf" srcId="{C66E0EFF-B22A-ED49-88FD-0D797958F7E6}" destId="{F219197D-82B3-6A49-9444-EA23526B230C}"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139F843-0A99-EE45-A33D-78CC8D2AE531}" type="doc">
      <dgm:prSet loTypeId="urn:microsoft.com/office/officeart/2005/8/layout/chevron2" loCatId="" qsTypeId="urn:microsoft.com/office/officeart/2005/8/quickstyle/simple1" qsCatId="simple" csTypeId="urn:microsoft.com/office/officeart/2005/8/colors/accent2_2" csCatId="accent2" phldr="1"/>
      <dgm:spPr/>
      <dgm:t>
        <a:bodyPr/>
        <a:lstStyle/>
        <a:p>
          <a:endParaRPr lang="fr-FR"/>
        </a:p>
      </dgm:t>
    </dgm:pt>
    <dgm:pt modelId="{2FE5F424-5923-C345-A61D-C7BFA58E5CE5}">
      <dgm:prSet phldrT="[Texte]"/>
      <dgm:spPr/>
      <dgm:t>
        <a:bodyPr/>
        <a:lstStyle/>
        <a:p>
          <a:r>
            <a:rPr lang="en-GB" noProof="0" dirty="0"/>
            <a:t>Climate</a:t>
          </a:r>
        </a:p>
      </dgm:t>
    </dgm:pt>
    <dgm:pt modelId="{759B46A3-A85C-F740-9E18-658B603EF70F}" type="parTrans" cxnId="{F657F002-F705-364E-87FC-DD4C47FFBD68}">
      <dgm:prSet/>
      <dgm:spPr/>
      <dgm:t>
        <a:bodyPr/>
        <a:lstStyle/>
        <a:p>
          <a:endParaRPr lang="fr-FR"/>
        </a:p>
      </dgm:t>
    </dgm:pt>
    <dgm:pt modelId="{4A0FD932-D45F-D44E-874A-48B4A4CFD04C}" type="sibTrans" cxnId="{F657F002-F705-364E-87FC-DD4C47FFBD68}">
      <dgm:prSet/>
      <dgm:spPr/>
      <dgm:t>
        <a:bodyPr/>
        <a:lstStyle/>
        <a:p>
          <a:endParaRPr lang="fr-FR"/>
        </a:p>
      </dgm:t>
    </dgm:pt>
    <dgm:pt modelId="{E730DBC7-CD10-E94E-9899-A3C823E2931E}">
      <dgm:prSet phldrT="[Texte]"/>
      <dgm:spPr>
        <a:effectLst>
          <a:outerShdw blurRad="50800" dist="38100" dir="2700000" algn="tl" rotWithShape="0">
            <a:prstClr val="black">
              <a:alpha val="40000"/>
            </a:prstClr>
          </a:outerShdw>
        </a:effectLst>
      </dgm:spPr>
      <dgm:t>
        <a:bodyPr/>
        <a:lstStyle/>
        <a:p>
          <a:r>
            <a:rPr lang="en-GB" noProof="0" dirty="0"/>
            <a:t>Recent Past (30 years) observations </a:t>
          </a:r>
        </a:p>
      </dgm:t>
    </dgm:pt>
    <dgm:pt modelId="{F34781C3-0BFD-1F41-BD0A-533C3800A09B}" type="parTrans" cxnId="{DC303643-E3CC-B249-BF86-A4D9BEB1819E}">
      <dgm:prSet/>
      <dgm:spPr/>
      <dgm:t>
        <a:bodyPr/>
        <a:lstStyle/>
        <a:p>
          <a:endParaRPr lang="fr-FR"/>
        </a:p>
      </dgm:t>
    </dgm:pt>
    <dgm:pt modelId="{41A4BDB6-8786-AE48-BC84-BC2ED9BE3484}" type="sibTrans" cxnId="{DC303643-E3CC-B249-BF86-A4D9BEB1819E}">
      <dgm:prSet/>
      <dgm:spPr/>
      <dgm:t>
        <a:bodyPr/>
        <a:lstStyle/>
        <a:p>
          <a:endParaRPr lang="fr-FR"/>
        </a:p>
      </dgm:t>
    </dgm:pt>
    <dgm:pt modelId="{A9BF30F7-DBC8-3144-803D-759196988503}">
      <dgm:prSet phldrT="[Texte]"/>
      <dgm:spPr>
        <a:effectLst>
          <a:outerShdw blurRad="50800" dist="38100" dir="2700000" algn="tl" rotWithShape="0">
            <a:prstClr val="black">
              <a:alpha val="40000"/>
            </a:prstClr>
          </a:outerShdw>
        </a:effectLst>
      </dgm:spPr>
      <dgm:t>
        <a:bodyPr/>
        <a:lstStyle/>
        <a:p>
          <a:r>
            <a:rPr lang="en-GB" noProof="0" dirty="0"/>
            <a:t>Climate projections near future (about 2030)</a:t>
          </a:r>
        </a:p>
      </dgm:t>
    </dgm:pt>
    <dgm:pt modelId="{A3141BA0-4586-1A4D-B71F-553C231DD0F9}" type="parTrans" cxnId="{4427A019-433B-6047-AF83-6A3C5CF0C35F}">
      <dgm:prSet/>
      <dgm:spPr/>
      <dgm:t>
        <a:bodyPr/>
        <a:lstStyle/>
        <a:p>
          <a:endParaRPr lang="fr-FR"/>
        </a:p>
      </dgm:t>
    </dgm:pt>
    <dgm:pt modelId="{05CA9074-1F3F-234C-95B3-68F775FB56E4}" type="sibTrans" cxnId="{4427A019-433B-6047-AF83-6A3C5CF0C35F}">
      <dgm:prSet/>
      <dgm:spPr/>
      <dgm:t>
        <a:bodyPr/>
        <a:lstStyle/>
        <a:p>
          <a:endParaRPr lang="fr-FR"/>
        </a:p>
      </dgm:t>
    </dgm:pt>
    <dgm:pt modelId="{5A094EE4-3895-BE48-B659-1317F6E0F1D9}" type="pres">
      <dgm:prSet presAssocID="{F139F843-0A99-EE45-A33D-78CC8D2AE531}" presName="linearFlow" presStyleCnt="0">
        <dgm:presLayoutVars>
          <dgm:dir/>
          <dgm:animLvl val="lvl"/>
          <dgm:resizeHandles val="exact"/>
        </dgm:presLayoutVars>
      </dgm:prSet>
      <dgm:spPr/>
    </dgm:pt>
    <dgm:pt modelId="{C66E0EFF-B22A-ED49-88FD-0D797958F7E6}" type="pres">
      <dgm:prSet presAssocID="{2FE5F424-5923-C345-A61D-C7BFA58E5CE5}" presName="composite" presStyleCnt="0"/>
      <dgm:spPr/>
    </dgm:pt>
    <dgm:pt modelId="{0DB4567F-1495-7F4C-B4CA-A474D9D6D2B8}" type="pres">
      <dgm:prSet presAssocID="{2FE5F424-5923-C345-A61D-C7BFA58E5CE5}" presName="parentText" presStyleLbl="alignNode1" presStyleIdx="0" presStyleCnt="1">
        <dgm:presLayoutVars>
          <dgm:chMax val="1"/>
          <dgm:bulletEnabled val="1"/>
        </dgm:presLayoutVars>
      </dgm:prSet>
      <dgm:spPr/>
    </dgm:pt>
    <dgm:pt modelId="{F219197D-82B3-6A49-9444-EA23526B230C}" type="pres">
      <dgm:prSet presAssocID="{2FE5F424-5923-C345-A61D-C7BFA58E5CE5}" presName="descendantText" presStyleLbl="alignAcc1" presStyleIdx="0" presStyleCnt="1">
        <dgm:presLayoutVars>
          <dgm:bulletEnabled val="1"/>
        </dgm:presLayoutVars>
      </dgm:prSet>
      <dgm:spPr/>
    </dgm:pt>
  </dgm:ptLst>
  <dgm:cxnLst>
    <dgm:cxn modelId="{F657F002-F705-364E-87FC-DD4C47FFBD68}" srcId="{F139F843-0A99-EE45-A33D-78CC8D2AE531}" destId="{2FE5F424-5923-C345-A61D-C7BFA58E5CE5}" srcOrd="0" destOrd="0" parTransId="{759B46A3-A85C-F740-9E18-658B603EF70F}" sibTransId="{4A0FD932-D45F-D44E-874A-48B4A4CFD04C}"/>
    <dgm:cxn modelId="{4427A019-433B-6047-AF83-6A3C5CF0C35F}" srcId="{2FE5F424-5923-C345-A61D-C7BFA58E5CE5}" destId="{A9BF30F7-DBC8-3144-803D-759196988503}" srcOrd="1" destOrd="0" parTransId="{A3141BA0-4586-1A4D-B71F-553C231DD0F9}" sibTransId="{05CA9074-1F3F-234C-95B3-68F775FB56E4}"/>
    <dgm:cxn modelId="{CC027822-218F-426C-96E1-4155C5FDB0D8}" type="presOf" srcId="{E730DBC7-CD10-E94E-9899-A3C823E2931E}" destId="{F219197D-82B3-6A49-9444-EA23526B230C}" srcOrd="0" destOrd="0" presId="urn:microsoft.com/office/officeart/2005/8/layout/chevron2"/>
    <dgm:cxn modelId="{F8A53A3C-482F-4D5A-8C84-263618106C05}" type="presOf" srcId="{A9BF30F7-DBC8-3144-803D-759196988503}" destId="{F219197D-82B3-6A49-9444-EA23526B230C}" srcOrd="0" destOrd="1" presId="urn:microsoft.com/office/officeart/2005/8/layout/chevron2"/>
    <dgm:cxn modelId="{DC303643-E3CC-B249-BF86-A4D9BEB1819E}" srcId="{2FE5F424-5923-C345-A61D-C7BFA58E5CE5}" destId="{E730DBC7-CD10-E94E-9899-A3C823E2931E}" srcOrd="0" destOrd="0" parTransId="{F34781C3-0BFD-1F41-BD0A-533C3800A09B}" sibTransId="{41A4BDB6-8786-AE48-BC84-BC2ED9BE3484}"/>
    <dgm:cxn modelId="{09B82183-7868-408E-ADCA-F84D192C7B92}" type="presOf" srcId="{F139F843-0A99-EE45-A33D-78CC8D2AE531}" destId="{5A094EE4-3895-BE48-B659-1317F6E0F1D9}" srcOrd="0" destOrd="0" presId="urn:microsoft.com/office/officeart/2005/8/layout/chevron2"/>
    <dgm:cxn modelId="{A6FCDFA3-6B81-4DF5-B40D-CB4358B01B98}" type="presOf" srcId="{2FE5F424-5923-C345-A61D-C7BFA58E5CE5}" destId="{0DB4567F-1495-7F4C-B4CA-A474D9D6D2B8}" srcOrd="0" destOrd="0" presId="urn:microsoft.com/office/officeart/2005/8/layout/chevron2"/>
    <dgm:cxn modelId="{4F5485D1-8C64-461C-AEC2-23EB8A75E24B}" type="presParOf" srcId="{5A094EE4-3895-BE48-B659-1317F6E0F1D9}" destId="{C66E0EFF-B22A-ED49-88FD-0D797958F7E6}" srcOrd="0" destOrd="0" presId="urn:microsoft.com/office/officeart/2005/8/layout/chevron2"/>
    <dgm:cxn modelId="{ED37268C-B77F-48D6-BB46-A81CEE4998C8}" type="presParOf" srcId="{C66E0EFF-B22A-ED49-88FD-0D797958F7E6}" destId="{0DB4567F-1495-7F4C-B4CA-A474D9D6D2B8}" srcOrd="0" destOrd="0" presId="urn:microsoft.com/office/officeart/2005/8/layout/chevron2"/>
    <dgm:cxn modelId="{6DAEF8E9-D64F-4845-8704-8406396EDD11}" type="presParOf" srcId="{C66E0EFF-B22A-ED49-88FD-0D797958F7E6}" destId="{F219197D-82B3-6A49-9444-EA23526B230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139F843-0A99-EE45-A33D-78CC8D2AE531}" type="doc">
      <dgm:prSet loTypeId="urn:microsoft.com/office/officeart/2005/8/layout/chevron2" loCatId="" qsTypeId="urn:microsoft.com/office/officeart/2005/8/quickstyle/simple1" qsCatId="simple" csTypeId="urn:microsoft.com/office/officeart/2005/8/colors/accent2_2" csCatId="accent2" phldr="1"/>
      <dgm:spPr/>
      <dgm:t>
        <a:bodyPr/>
        <a:lstStyle/>
        <a:p>
          <a:endParaRPr lang="fr-FR"/>
        </a:p>
      </dgm:t>
    </dgm:pt>
    <dgm:pt modelId="{2FE5F424-5923-C345-A61D-C7BFA58E5CE5}">
      <dgm:prSet phldrT="[Texte]"/>
      <dgm:spPr/>
      <dgm:t>
        <a:bodyPr/>
        <a:lstStyle/>
        <a:p>
          <a:r>
            <a:rPr lang="en-GB" noProof="0" dirty="0"/>
            <a:t>Crop</a:t>
          </a:r>
        </a:p>
      </dgm:t>
    </dgm:pt>
    <dgm:pt modelId="{759B46A3-A85C-F740-9E18-658B603EF70F}" type="parTrans" cxnId="{F657F002-F705-364E-87FC-DD4C47FFBD68}">
      <dgm:prSet/>
      <dgm:spPr/>
      <dgm:t>
        <a:bodyPr/>
        <a:lstStyle/>
        <a:p>
          <a:endParaRPr lang="fr-FR"/>
        </a:p>
      </dgm:t>
    </dgm:pt>
    <dgm:pt modelId="{4A0FD932-D45F-D44E-874A-48B4A4CFD04C}" type="sibTrans" cxnId="{F657F002-F705-364E-87FC-DD4C47FFBD68}">
      <dgm:prSet/>
      <dgm:spPr/>
      <dgm:t>
        <a:bodyPr/>
        <a:lstStyle/>
        <a:p>
          <a:endParaRPr lang="fr-FR"/>
        </a:p>
      </dgm:t>
    </dgm:pt>
    <dgm:pt modelId="{E730DBC7-CD10-E94E-9899-A3C823E2931E}">
      <dgm:prSet phldrT="[Texte]"/>
      <dgm:spPr>
        <a:effectLst>
          <a:outerShdw blurRad="50800" dist="38100" dir="2700000" algn="tl" rotWithShape="0">
            <a:prstClr val="black">
              <a:alpha val="40000"/>
            </a:prstClr>
          </a:outerShdw>
        </a:effectLst>
      </dgm:spPr>
      <dgm:t>
        <a:bodyPr/>
        <a:lstStyle/>
        <a:p>
          <a:r>
            <a:rPr lang="en-GB" noProof="0" dirty="0"/>
            <a:t>Crop yield compilation (15 years) </a:t>
          </a:r>
        </a:p>
      </dgm:t>
    </dgm:pt>
    <dgm:pt modelId="{F34781C3-0BFD-1F41-BD0A-533C3800A09B}" type="parTrans" cxnId="{DC303643-E3CC-B249-BF86-A4D9BEB1819E}">
      <dgm:prSet/>
      <dgm:spPr/>
      <dgm:t>
        <a:bodyPr/>
        <a:lstStyle/>
        <a:p>
          <a:endParaRPr lang="fr-FR"/>
        </a:p>
      </dgm:t>
    </dgm:pt>
    <dgm:pt modelId="{41A4BDB6-8786-AE48-BC84-BC2ED9BE3484}" type="sibTrans" cxnId="{DC303643-E3CC-B249-BF86-A4D9BEB1819E}">
      <dgm:prSet/>
      <dgm:spPr/>
      <dgm:t>
        <a:bodyPr/>
        <a:lstStyle/>
        <a:p>
          <a:endParaRPr lang="fr-FR"/>
        </a:p>
      </dgm:t>
    </dgm:pt>
    <dgm:pt modelId="{755A35AE-48E1-934F-87E4-53B050AF47C7}">
      <dgm:prSet/>
      <dgm:spPr>
        <a:effectLst>
          <a:outerShdw blurRad="50800" dist="38100" dir="2700000" algn="tl" rotWithShape="0">
            <a:prstClr val="black">
              <a:alpha val="40000"/>
            </a:prstClr>
          </a:outerShdw>
        </a:effectLst>
      </dgm:spPr>
      <dgm:t>
        <a:bodyPr/>
        <a:lstStyle/>
        <a:p>
          <a:r>
            <a:rPr lang="en-GB" noProof="0" dirty="0"/>
            <a:t>Average yield and variations</a:t>
          </a:r>
        </a:p>
      </dgm:t>
    </dgm:pt>
    <dgm:pt modelId="{6ACBE4C7-8245-2447-8637-BCC9A0561377}" type="parTrans" cxnId="{E6CB9C55-2180-104F-9E15-B99DC74C766F}">
      <dgm:prSet/>
      <dgm:spPr/>
      <dgm:t>
        <a:bodyPr/>
        <a:lstStyle/>
        <a:p>
          <a:endParaRPr lang="fr-FR"/>
        </a:p>
      </dgm:t>
    </dgm:pt>
    <dgm:pt modelId="{D3575405-9C58-FC4D-B387-1A23B089F4EB}" type="sibTrans" cxnId="{E6CB9C55-2180-104F-9E15-B99DC74C766F}">
      <dgm:prSet/>
      <dgm:spPr/>
      <dgm:t>
        <a:bodyPr/>
        <a:lstStyle/>
        <a:p>
          <a:endParaRPr lang="fr-FR"/>
        </a:p>
      </dgm:t>
    </dgm:pt>
    <dgm:pt modelId="{5A094EE4-3895-BE48-B659-1317F6E0F1D9}" type="pres">
      <dgm:prSet presAssocID="{F139F843-0A99-EE45-A33D-78CC8D2AE531}" presName="linearFlow" presStyleCnt="0">
        <dgm:presLayoutVars>
          <dgm:dir/>
          <dgm:animLvl val="lvl"/>
          <dgm:resizeHandles val="exact"/>
        </dgm:presLayoutVars>
      </dgm:prSet>
      <dgm:spPr/>
    </dgm:pt>
    <dgm:pt modelId="{C66E0EFF-B22A-ED49-88FD-0D797958F7E6}" type="pres">
      <dgm:prSet presAssocID="{2FE5F424-5923-C345-A61D-C7BFA58E5CE5}" presName="composite" presStyleCnt="0"/>
      <dgm:spPr/>
    </dgm:pt>
    <dgm:pt modelId="{0DB4567F-1495-7F4C-B4CA-A474D9D6D2B8}" type="pres">
      <dgm:prSet presAssocID="{2FE5F424-5923-C345-A61D-C7BFA58E5CE5}" presName="parentText" presStyleLbl="alignNode1" presStyleIdx="0" presStyleCnt="1">
        <dgm:presLayoutVars>
          <dgm:chMax val="1"/>
          <dgm:bulletEnabled val="1"/>
        </dgm:presLayoutVars>
      </dgm:prSet>
      <dgm:spPr/>
    </dgm:pt>
    <dgm:pt modelId="{F219197D-82B3-6A49-9444-EA23526B230C}" type="pres">
      <dgm:prSet presAssocID="{2FE5F424-5923-C345-A61D-C7BFA58E5CE5}" presName="descendantText" presStyleLbl="alignAcc1" presStyleIdx="0" presStyleCnt="1">
        <dgm:presLayoutVars>
          <dgm:bulletEnabled val="1"/>
        </dgm:presLayoutVars>
      </dgm:prSet>
      <dgm:spPr/>
    </dgm:pt>
  </dgm:ptLst>
  <dgm:cxnLst>
    <dgm:cxn modelId="{F657F002-F705-364E-87FC-DD4C47FFBD68}" srcId="{F139F843-0A99-EE45-A33D-78CC8D2AE531}" destId="{2FE5F424-5923-C345-A61D-C7BFA58E5CE5}" srcOrd="0" destOrd="0" parTransId="{759B46A3-A85C-F740-9E18-658B603EF70F}" sibTransId="{4A0FD932-D45F-D44E-874A-48B4A4CFD04C}"/>
    <dgm:cxn modelId="{AF0DF303-7A07-4345-9AEC-C6F437989812}" type="presOf" srcId="{755A35AE-48E1-934F-87E4-53B050AF47C7}" destId="{F219197D-82B3-6A49-9444-EA23526B230C}" srcOrd="0" destOrd="1" presId="urn:microsoft.com/office/officeart/2005/8/layout/chevron2"/>
    <dgm:cxn modelId="{DC303643-E3CC-B249-BF86-A4D9BEB1819E}" srcId="{2FE5F424-5923-C345-A61D-C7BFA58E5CE5}" destId="{E730DBC7-CD10-E94E-9899-A3C823E2931E}" srcOrd="0" destOrd="0" parTransId="{F34781C3-0BFD-1F41-BD0A-533C3800A09B}" sibTransId="{41A4BDB6-8786-AE48-BC84-BC2ED9BE3484}"/>
    <dgm:cxn modelId="{E6CB9C55-2180-104F-9E15-B99DC74C766F}" srcId="{2FE5F424-5923-C345-A61D-C7BFA58E5CE5}" destId="{755A35AE-48E1-934F-87E4-53B050AF47C7}" srcOrd="1" destOrd="0" parTransId="{6ACBE4C7-8245-2447-8637-BCC9A0561377}" sibTransId="{D3575405-9C58-FC4D-B387-1A23B089F4EB}"/>
    <dgm:cxn modelId="{DDE5FF6E-8F87-4C49-B5FE-73136C3E5D58}" type="presOf" srcId="{2FE5F424-5923-C345-A61D-C7BFA58E5CE5}" destId="{0DB4567F-1495-7F4C-B4CA-A474D9D6D2B8}" srcOrd="0" destOrd="0" presId="urn:microsoft.com/office/officeart/2005/8/layout/chevron2"/>
    <dgm:cxn modelId="{3BE3139D-910F-43B8-A1C8-49D309EC5A78}" type="presOf" srcId="{F139F843-0A99-EE45-A33D-78CC8D2AE531}" destId="{5A094EE4-3895-BE48-B659-1317F6E0F1D9}" srcOrd="0" destOrd="0" presId="urn:microsoft.com/office/officeart/2005/8/layout/chevron2"/>
    <dgm:cxn modelId="{8372399E-2C8F-4422-A7A1-0166D2F65D9C}" type="presOf" srcId="{E730DBC7-CD10-E94E-9899-A3C823E2931E}" destId="{F219197D-82B3-6A49-9444-EA23526B230C}" srcOrd="0" destOrd="0" presId="urn:microsoft.com/office/officeart/2005/8/layout/chevron2"/>
    <dgm:cxn modelId="{17DA4920-B28D-4098-94AF-398600C5A8DC}" type="presParOf" srcId="{5A094EE4-3895-BE48-B659-1317F6E0F1D9}" destId="{C66E0EFF-B22A-ED49-88FD-0D797958F7E6}" srcOrd="0" destOrd="0" presId="urn:microsoft.com/office/officeart/2005/8/layout/chevron2"/>
    <dgm:cxn modelId="{30734C8B-D00C-4811-8B9A-5DCA063BE910}" type="presParOf" srcId="{C66E0EFF-B22A-ED49-88FD-0D797958F7E6}" destId="{0DB4567F-1495-7F4C-B4CA-A474D9D6D2B8}" srcOrd="0" destOrd="0" presId="urn:microsoft.com/office/officeart/2005/8/layout/chevron2"/>
    <dgm:cxn modelId="{A917C068-7A32-48C6-AEB1-9CF8BE53412E}" type="presParOf" srcId="{C66E0EFF-B22A-ED49-88FD-0D797958F7E6}" destId="{F219197D-82B3-6A49-9444-EA23526B230C}"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139F843-0A99-EE45-A33D-78CC8D2AE531}" type="doc">
      <dgm:prSet loTypeId="urn:microsoft.com/office/officeart/2005/8/layout/chevron2" loCatId="" qsTypeId="urn:microsoft.com/office/officeart/2005/8/quickstyle/simple1" qsCatId="simple" csTypeId="urn:microsoft.com/office/officeart/2005/8/colors/accent2_2" csCatId="accent2" phldr="1"/>
      <dgm:spPr/>
      <dgm:t>
        <a:bodyPr/>
        <a:lstStyle/>
        <a:p>
          <a:endParaRPr lang="fr-FR"/>
        </a:p>
      </dgm:t>
    </dgm:pt>
    <dgm:pt modelId="{2FE5F424-5923-C345-A61D-C7BFA58E5CE5}">
      <dgm:prSet phldrT="[Texte]"/>
      <dgm:spPr/>
      <dgm:t>
        <a:bodyPr/>
        <a:lstStyle/>
        <a:p>
          <a:r>
            <a:rPr lang="en-GB" noProof="0" dirty="0"/>
            <a:t>IAC</a:t>
          </a:r>
        </a:p>
      </dgm:t>
    </dgm:pt>
    <dgm:pt modelId="{759B46A3-A85C-F740-9E18-658B603EF70F}" type="parTrans" cxnId="{F657F002-F705-364E-87FC-DD4C47FFBD68}">
      <dgm:prSet/>
      <dgm:spPr/>
      <dgm:t>
        <a:bodyPr/>
        <a:lstStyle/>
        <a:p>
          <a:endParaRPr lang="fr-FR"/>
        </a:p>
      </dgm:t>
    </dgm:pt>
    <dgm:pt modelId="{4A0FD932-D45F-D44E-874A-48B4A4CFD04C}" type="sibTrans" cxnId="{F657F002-F705-364E-87FC-DD4C47FFBD68}">
      <dgm:prSet/>
      <dgm:spPr/>
      <dgm:t>
        <a:bodyPr/>
        <a:lstStyle/>
        <a:p>
          <a:endParaRPr lang="fr-FR"/>
        </a:p>
      </dgm:t>
    </dgm:pt>
    <dgm:pt modelId="{E730DBC7-CD10-E94E-9899-A3C823E2931E}">
      <dgm:prSet phldrT="[Texte]"/>
      <dgm:spPr>
        <a:effectLst>
          <a:outerShdw blurRad="50800" dist="38100" dir="2700000" algn="tl" rotWithShape="0">
            <a:prstClr val="black">
              <a:alpha val="40000"/>
            </a:prstClr>
          </a:outerShdw>
        </a:effectLst>
      </dgm:spPr>
      <dgm:t>
        <a:bodyPr/>
        <a:lstStyle/>
        <a:p>
          <a:r>
            <a:rPr lang="en-GB" noProof="0" dirty="0"/>
            <a:t>Automatic calculation of 60 Agro Climatic Indicators</a:t>
          </a:r>
        </a:p>
      </dgm:t>
    </dgm:pt>
    <dgm:pt modelId="{F34781C3-0BFD-1F41-BD0A-533C3800A09B}" type="parTrans" cxnId="{DC303643-E3CC-B249-BF86-A4D9BEB1819E}">
      <dgm:prSet/>
      <dgm:spPr/>
      <dgm:t>
        <a:bodyPr/>
        <a:lstStyle/>
        <a:p>
          <a:endParaRPr lang="fr-FR"/>
        </a:p>
      </dgm:t>
    </dgm:pt>
    <dgm:pt modelId="{41A4BDB6-8786-AE48-BC84-BC2ED9BE3484}" type="sibTrans" cxnId="{DC303643-E3CC-B249-BF86-A4D9BEB1819E}">
      <dgm:prSet/>
      <dgm:spPr/>
      <dgm:t>
        <a:bodyPr/>
        <a:lstStyle/>
        <a:p>
          <a:endParaRPr lang="fr-FR"/>
        </a:p>
      </dgm:t>
    </dgm:pt>
    <dgm:pt modelId="{B956BADB-BC72-8741-9E91-EEB07998A5B8}">
      <dgm:prSet phldrT="[Texte]"/>
      <dgm:spPr>
        <a:effectLst>
          <a:outerShdw blurRad="50800" dist="38100" dir="2700000" algn="tl" rotWithShape="0">
            <a:prstClr val="black">
              <a:alpha val="40000"/>
            </a:prstClr>
          </a:outerShdw>
        </a:effectLst>
      </dgm:spPr>
      <dgm:t>
        <a:bodyPr/>
        <a:lstStyle/>
        <a:p>
          <a:r>
            <a:rPr lang="en-GB" noProof="0" dirty="0"/>
            <a:t>For Recent Past &amp; Near Future</a:t>
          </a:r>
        </a:p>
      </dgm:t>
    </dgm:pt>
    <dgm:pt modelId="{47EA3241-0B3F-A543-8702-9E5F6DF6FD64}" type="parTrans" cxnId="{D1A03BBA-199D-374F-87AF-1396C43ACB17}">
      <dgm:prSet/>
      <dgm:spPr/>
      <dgm:t>
        <a:bodyPr/>
        <a:lstStyle/>
        <a:p>
          <a:endParaRPr lang="fr-FR"/>
        </a:p>
      </dgm:t>
    </dgm:pt>
    <dgm:pt modelId="{4A0AE9CB-0A9A-E842-90FE-1AB3CC4C569A}" type="sibTrans" cxnId="{D1A03BBA-199D-374F-87AF-1396C43ACB17}">
      <dgm:prSet/>
      <dgm:spPr/>
      <dgm:t>
        <a:bodyPr/>
        <a:lstStyle/>
        <a:p>
          <a:endParaRPr lang="fr-FR"/>
        </a:p>
      </dgm:t>
    </dgm:pt>
    <dgm:pt modelId="{5A094EE4-3895-BE48-B659-1317F6E0F1D9}" type="pres">
      <dgm:prSet presAssocID="{F139F843-0A99-EE45-A33D-78CC8D2AE531}" presName="linearFlow" presStyleCnt="0">
        <dgm:presLayoutVars>
          <dgm:dir/>
          <dgm:animLvl val="lvl"/>
          <dgm:resizeHandles val="exact"/>
        </dgm:presLayoutVars>
      </dgm:prSet>
      <dgm:spPr/>
    </dgm:pt>
    <dgm:pt modelId="{C66E0EFF-B22A-ED49-88FD-0D797958F7E6}" type="pres">
      <dgm:prSet presAssocID="{2FE5F424-5923-C345-A61D-C7BFA58E5CE5}" presName="composite" presStyleCnt="0"/>
      <dgm:spPr/>
    </dgm:pt>
    <dgm:pt modelId="{0DB4567F-1495-7F4C-B4CA-A474D9D6D2B8}" type="pres">
      <dgm:prSet presAssocID="{2FE5F424-5923-C345-A61D-C7BFA58E5CE5}" presName="parentText" presStyleLbl="alignNode1" presStyleIdx="0" presStyleCnt="1">
        <dgm:presLayoutVars>
          <dgm:chMax val="1"/>
          <dgm:bulletEnabled val="1"/>
        </dgm:presLayoutVars>
      </dgm:prSet>
      <dgm:spPr/>
    </dgm:pt>
    <dgm:pt modelId="{F219197D-82B3-6A49-9444-EA23526B230C}" type="pres">
      <dgm:prSet presAssocID="{2FE5F424-5923-C345-A61D-C7BFA58E5CE5}" presName="descendantText" presStyleLbl="alignAcc1" presStyleIdx="0" presStyleCnt="1">
        <dgm:presLayoutVars>
          <dgm:bulletEnabled val="1"/>
        </dgm:presLayoutVars>
      </dgm:prSet>
      <dgm:spPr/>
    </dgm:pt>
  </dgm:ptLst>
  <dgm:cxnLst>
    <dgm:cxn modelId="{F657F002-F705-364E-87FC-DD4C47FFBD68}" srcId="{F139F843-0A99-EE45-A33D-78CC8D2AE531}" destId="{2FE5F424-5923-C345-A61D-C7BFA58E5CE5}" srcOrd="0" destOrd="0" parTransId="{759B46A3-A85C-F740-9E18-658B603EF70F}" sibTransId="{4A0FD932-D45F-D44E-874A-48B4A4CFD04C}"/>
    <dgm:cxn modelId="{11E71427-37E3-4E59-AEBE-EABEF8AACF4D}" type="presOf" srcId="{B956BADB-BC72-8741-9E91-EEB07998A5B8}" destId="{F219197D-82B3-6A49-9444-EA23526B230C}" srcOrd="0" destOrd="1" presId="urn:microsoft.com/office/officeart/2005/8/layout/chevron2"/>
    <dgm:cxn modelId="{5AF93629-7AAE-4449-9B1A-98AAF055B82E}" type="presOf" srcId="{E730DBC7-CD10-E94E-9899-A3C823E2931E}" destId="{F219197D-82B3-6A49-9444-EA23526B230C}" srcOrd="0" destOrd="0" presId="urn:microsoft.com/office/officeart/2005/8/layout/chevron2"/>
    <dgm:cxn modelId="{DC303643-E3CC-B249-BF86-A4D9BEB1819E}" srcId="{2FE5F424-5923-C345-A61D-C7BFA58E5CE5}" destId="{E730DBC7-CD10-E94E-9899-A3C823E2931E}" srcOrd="0" destOrd="0" parTransId="{F34781C3-0BFD-1F41-BD0A-533C3800A09B}" sibTransId="{41A4BDB6-8786-AE48-BC84-BC2ED9BE3484}"/>
    <dgm:cxn modelId="{0F964194-2A3B-44F3-805B-344C706906D6}" type="presOf" srcId="{2FE5F424-5923-C345-A61D-C7BFA58E5CE5}" destId="{0DB4567F-1495-7F4C-B4CA-A474D9D6D2B8}" srcOrd="0" destOrd="0" presId="urn:microsoft.com/office/officeart/2005/8/layout/chevron2"/>
    <dgm:cxn modelId="{00BDC099-E111-41E2-A08E-14A40BBC33A3}" type="presOf" srcId="{F139F843-0A99-EE45-A33D-78CC8D2AE531}" destId="{5A094EE4-3895-BE48-B659-1317F6E0F1D9}" srcOrd="0" destOrd="0" presId="urn:microsoft.com/office/officeart/2005/8/layout/chevron2"/>
    <dgm:cxn modelId="{D1A03BBA-199D-374F-87AF-1396C43ACB17}" srcId="{2FE5F424-5923-C345-A61D-C7BFA58E5CE5}" destId="{B956BADB-BC72-8741-9E91-EEB07998A5B8}" srcOrd="1" destOrd="0" parTransId="{47EA3241-0B3F-A543-8702-9E5F6DF6FD64}" sibTransId="{4A0AE9CB-0A9A-E842-90FE-1AB3CC4C569A}"/>
    <dgm:cxn modelId="{E5676B15-025B-41DD-8275-AB9D041CC73F}" type="presParOf" srcId="{5A094EE4-3895-BE48-B659-1317F6E0F1D9}" destId="{C66E0EFF-B22A-ED49-88FD-0D797958F7E6}" srcOrd="0" destOrd="0" presId="urn:microsoft.com/office/officeart/2005/8/layout/chevron2"/>
    <dgm:cxn modelId="{37D6AAC2-3BF4-4A8B-AA75-8CFC890B893E}" type="presParOf" srcId="{C66E0EFF-B22A-ED49-88FD-0D797958F7E6}" destId="{0DB4567F-1495-7F4C-B4CA-A474D9D6D2B8}" srcOrd="0" destOrd="0" presId="urn:microsoft.com/office/officeart/2005/8/layout/chevron2"/>
    <dgm:cxn modelId="{6B15E999-2B64-4A87-BA4E-F716D23A6E2F}" type="presParOf" srcId="{C66E0EFF-B22A-ED49-88FD-0D797958F7E6}" destId="{F219197D-82B3-6A49-9444-EA23526B230C}" srcOrd="1" destOrd="0" presId="urn:microsoft.com/office/officeart/2005/8/layout/chevron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7B36D9-0FC5-2341-8560-95BED75147B1}">
      <dsp:nvSpPr>
        <dsp:cNvPr id="0" name=""/>
        <dsp:cNvSpPr/>
      </dsp:nvSpPr>
      <dsp:spPr>
        <a:xfrm rot="5400000">
          <a:off x="881167" y="27336"/>
          <a:ext cx="579483" cy="1627923"/>
        </a:xfrm>
        <a:prstGeom prst="corner">
          <a:avLst>
            <a:gd name="adj1" fmla="val 16120"/>
            <a:gd name="adj2" fmla="val 1611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2CAF08C-6AD4-524D-9FCB-3D7EFF813C5F}">
      <dsp:nvSpPr>
        <dsp:cNvPr id="0" name=""/>
        <dsp:cNvSpPr/>
      </dsp:nvSpPr>
      <dsp:spPr>
        <a:xfrm>
          <a:off x="448405" y="658356"/>
          <a:ext cx="1517372" cy="565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noProof="0" dirty="0"/>
            <a:t>Vulnerability unknown </a:t>
          </a:r>
        </a:p>
      </dsp:txBody>
      <dsp:txXfrm>
        <a:off x="448405" y="658356"/>
        <a:ext cx="1517372" cy="565780"/>
      </dsp:txXfrm>
    </dsp:sp>
    <dsp:sp modelId="{28D7C7A6-D3A2-6147-A4CA-877EF2F53E3D}">
      <dsp:nvSpPr>
        <dsp:cNvPr id="0" name=""/>
        <dsp:cNvSpPr/>
      </dsp:nvSpPr>
      <dsp:spPr>
        <a:xfrm>
          <a:off x="1279712" y="391705"/>
          <a:ext cx="121784" cy="121784"/>
        </a:xfrm>
        <a:prstGeom prst="triangle">
          <a:avLst>
            <a:gd name="adj" fmla="val 100000"/>
          </a:avLst>
        </a:prstGeom>
        <a:gradFill rotWithShape="0">
          <a:gsLst>
            <a:gs pos="0">
              <a:schemeClr val="accent2">
                <a:hueOff val="780253"/>
                <a:satOff val="-973"/>
                <a:lumOff val="229"/>
                <a:alphaOff val="0"/>
                <a:tint val="100000"/>
                <a:shade val="100000"/>
                <a:satMod val="130000"/>
              </a:schemeClr>
            </a:gs>
            <a:gs pos="100000">
              <a:schemeClr val="accent2">
                <a:hueOff val="780253"/>
                <a:satOff val="-973"/>
                <a:lumOff val="229"/>
                <a:alphaOff val="0"/>
                <a:tint val="50000"/>
                <a:shade val="100000"/>
                <a:satMod val="350000"/>
              </a:schemeClr>
            </a:gs>
          </a:gsLst>
          <a:lin ang="16200000" scaled="0"/>
        </a:gradFill>
        <a:ln w="9525" cap="flat" cmpd="sng" algn="ctr">
          <a:solidFill>
            <a:schemeClr val="accent2">
              <a:hueOff val="780253"/>
              <a:satOff val="-973"/>
              <a:lumOff val="229"/>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2C64FE5-906F-054F-92D7-E64C4AFE626E}">
      <dsp:nvSpPr>
        <dsp:cNvPr id="0" name=""/>
        <dsp:cNvSpPr/>
      </dsp:nvSpPr>
      <dsp:spPr>
        <a:xfrm rot="5400000">
          <a:off x="2543288" y="-221492"/>
          <a:ext cx="429660" cy="1655556"/>
        </a:xfrm>
        <a:prstGeom prst="corner">
          <a:avLst>
            <a:gd name="adj1" fmla="val 16120"/>
            <a:gd name="adj2" fmla="val 16110"/>
          </a:avLst>
        </a:prstGeom>
        <a:gradFill rotWithShape="0">
          <a:gsLst>
            <a:gs pos="0">
              <a:schemeClr val="accent2">
                <a:hueOff val="1560506"/>
                <a:satOff val="-1946"/>
                <a:lumOff val="458"/>
                <a:alphaOff val="0"/>
                <a:tint val="100000"/>
                <a:shade val="100000"/>
                <a:satMod val="130000"/>
              </a:schemeClr>
            </a:gs>
            <a:gs pos="100000">
              <a:schemeClr val="accent2">
                <a:hueOff val="1560506"/>
                <a:satOff val="-1946"/>
                <a:lumOff val="458"/>
                <a:alphaOff val="0"/>
                <a:tint val="50000"/>
                <a:shade val="100000"/>
                <a:satMod val="350000"/>
              </a:schemeClr>
            </a:gs>
          </a:gsLst>
          <a:lin ang="16200000" scaled="0"/>
        </a:gradFill>
        <a:ln w="9525" cap="flat" cmpd="sng" algn="ctr">
          <a:solidFill>
            <a:schemeClr val="accent2">
              <a:hueOff val="1560506"/>
              <a:satOff val="-1946"/>
              <a:lumOff val="458"/>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38B983A-A27D-7340-8C4C-6396808D6719}">
      <dsp:nvSpPr>
        <dsp:cNvPr id="0" name=""/>
        <dsp:cNvSpPr/>
      </dsp:nvSpPr>
      <dsp:spPr>
        <a:xfrm>
          <a:off x="2024207" y="628490"/>
          <a:ext cx="1540176" cy="565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noProof="0" dirty="0"/>
            <a:t>Awareness of Vulnerability,  but no solutions identified</a:t>
          </a:r>
        </a:p>
      </dsp:txBody>
      <dsp:txXfrm>
        <a:off x="2024207" y="628490"/>
        <a:ext cx="1540176" cy="565780"/>
      </dsp:txXfrm>
    </dsp:sp>
    <dsp:sp modelId="{038FB777-3028-674D-9F2E-A9BB110EA7BE}">
      <dsp:nvSpPr>
        <dsp:cNvPr id="0" name=""/>
        <dsp:cNvSpPr/>
      </dsp:nvSpPr>
      <dsp:spPr>
        <a:xfrm>
          <a:off x="2995239" y="196177"/>
          <a:ext cx="121784" cy="121784"/>
        </a:xfrm>
        <a:prstGeom prst="triangle">
          <a:avLst>
            <a:gd name="adj" fmla="val 100000"/>
          </a:avLst>
        </a:prstGeom>
        <a:gradFill rotWithShape="0">
          <a:gsLst>
            <a:gs pos="0">
              <a:schemeClr val="accent2">
                <a:hueOff val="2340759"/>
                <a:satOff val="-2919"/>
                <a:lumOff val="686"/>
                <a:alphaOff val="0"/>
                <a:tint val="100000"/>
                <a:shade val="100000"/>
                <a:satMod val="130000"/>
              </a:schemeClr>
            </a:gs>
            <a:gs pos="100000">
              <a:schemeClr val="accent2">
                <a:hueOff val="2340759"/>
                <a:satOff val="-2919"/>
                <a:lumOff val="686"/>
                <a:alphaOff val="0"/>
                <a:tint val="50000"/>
                <a:shade val="100000"/>
                <a:satMod val="350000"/>
              </a:schemeClr>
            </a:gs>
          </a:gsLst>
          <a:lin ang="16200000" scaled="0"/>
        </a:gradFill>
        <a:ln w="9525" cap="flat" cmpd="sng" algn="ctr">
          <a:solidFill>
            <a:schemeClr val="accent2">
              <a:hueOff val="2340759"/>
              <a:satOff val="-2919"/>
              <a:lumOff val="686"/>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8421487-ED4D-354B-A4A5-1B40B701EDE7}">
      <dsp:nvSpPr>
        <dsp:cNvPr id="0" name=""/>
        <dsp:cNvSpPr/>
      </dsp:nvSpPr>
      <dsp:spPr>
        <a:xfrm rot="5400000">
          <a:off x="4261750" y="-461803"/>
          <a:ext cx="429660" cy="1745125"/>
        </a:xfrm>
        <a:prstGeom prst="corner">
          <a:avLst>
            <a:gd name="adj1" fmla="val 16120"/>
            <a:gd name="adj2" fmla="val 16110"/>
          </a:avLst>
        </a:prstGeom>
        <a:gradFill rotWithShape="0">
          <a:gsLst>
            <a:gs pos="0">
              <a:schemeClr val="accent2">
                <a:hueOff val="3121013"/>
                <a:satOff val="-3893"/>
                <a:lumOff val="915"/>
                <a:alphaOff val="0"/>
                <a:tint val="100000"/>
                <a:shade val="100000"/>
                <a:satMod val="130000"/>
              </a:schemeClr>
            </a:gs>
            <a:gs pos="100000">
              <a:schemeClr val="accent2">
                <a:hueOff val="3121013"/>
                <a:satOff val="-3893"/>
                <a:lumOff val="915"/>
                <a:alphaOff val="0"/>
                <a:tint val="50000"/>
                <a:shade val="100000"/>
                <a:satMod val="350000"/>
              </a:schemeClr>
            </a:gs>
          </a:gsLst>
          <a:lin ang="16200000" scaled="0"/>
        </a:gradFill>
        <a:ln w="9525" cap="flat" cmpd="sng" algn="ctr">
          <a:solidFill>
            <a:schemeClr val="accent2">
              <a:hueOff val="3121013"/>
              <a:satOff val="-3893"/>
              <a:lumOff val="915"/>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24B0898-0A8F-4E4A-8B72-298B899DEAAA}">
      <dsp:nvSpPr>
        <dsp:cNvPr id="0" name=""/>
        <dsp:cNvSpPr/>
      </dsp:nvSpPr>
      <dsp:spPr>
        <a:xfrm>
          <a:off x="3729125" y="474191"/>
          <a:ext cx="1604638" cy="565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noProof="0" dirty="0"/>
            <a:t>Awareness of Vulnerability, solutions identified but no idea of their efficiency</a:t>
          </a:r>
        </a:p>
      </dsp:txBody>
      <dsp:txXfrm>
        <a:off x="3729125" y="474191"/>
        <a:ext cx="1604638" cy="565780"/>
      </dsp:txXfrm>
    </dsp:sp>
    <dsp:sp modelId="{A862B5C3-8DE0-AA44-B54A-4AF1C8CEE75B}">
      <dsp:nvSpPr>
        <dsp:cNvPr id="0" name=""/>
        <dsp:cNvSpPr/>
      </dsp:nvSpPr>
      <dsp:spPr>
        <a:xfrm>
          <a:off x="4741734" y="650"/>
          <a:ext cx="121784" cy="121784"/>
        </a:xfrm>
        <a:prstGeom prst="triangle">
          <a:avLst>
            <a:gd name="adj" fmla="val 100000"/>
          </a:avLst>
        </a:prstGeom>
        <a:gradFill rotWithShape="0">
          <a:gsLst>
            <a:gs pos="0">
              <a:schemeClr val="accent2">
                <a:hueOff val="3901266"/>
                <a:satOff val="-4866"/>
                <a:lumOff val="1144"/>
                <a:alphaOff val="0"/>
                <a:tint val="100000"/>
                <a:shade val="100000"/>
                <a:satMod val="130000"/>
              </a:schemeClr>
            </a:gs>
            <a:gs pos="100000">
              <a:schemeClr val="accent2">
                <a:hueOff val="3901266"/>
                <a:satOff val="-4866"/>
                <a:lumOff val="1144"/>
                <a:alphaOff val="0"/>
                <a:tint val="50000"/>
                <a:shade val="100000"/>
                <a:satMod val="350000"/>
              </a:schemeClr>
            </a:gs>
          </a:gsLst>
          <a:lin ang="16200000" scaled="0"/>
        </a:gradFill>
        <a:ln w="9525" cap="flat" cmpd="sng" algn="ctr">
          <a:solidFill>
            <a:schemeClr val="accent2">
              <a:hueOff val="3901266"/>
              <a:satOff val="-4866"/>
              <a:lumOff val="1144"/>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03E210BF-EB6B-384F-A2ED-D577F45DAA0E}">
      <dsp:nvSpPr>
        <dsp:cNvPr id="0" name=""/>
        <dsp:cNvSpPr/>
      </dsp:nvSpPr>
      <dsp:spPr>
        <a:xfrm rot="5400000">
          <a:off x="6154126" y="-782585"/>
          <a:ext cx="429660" cy="1995634"/>
        </a:xfrm>
        <a:prstGeom prst="corner">
          <a:avLst>
            <a:gd name="adj1" fmla="val 16120"/>
            <a:gd name="adj2" fmla="val 16110"/>
          </a:avLst>
        </a:prstGeom>
        <a:gradFill rotWithShape="0">
          <a:gsLst>
            <a:gs pos="0">
              <a:schemeClr val="accent2">
                <a:hueOff val="4681519"/>
                <a:satOff val="-5839"/>
                <a:lumOff val="1373"/>
                <a:alphaOff val="0"/>
                <a:tint val="100000"/>
                <a:shade val="100000"/>
                <a:satMod val="130000"/>
              </a:schemeClr>
            </a:gs>
            <a:gs pos="100000">
              <a:schemeClr val="accent2">
                <a:hueOff val="4681519"/>
                <a:satOff val="-5839"/>
                <a:lumOff val="1373"/>
                <a:alphaOff val="0"/>
                <a:tint val="50000"/>
                <a:shade val="100000"/>
                <a:satMod val="350000"/>
              </a:schemeClr>
            </a:gs>
          </a:gsLst>
          <a:lin ang="16200000" scaled="0"/>
        </a:gradFill>
        <a:ln w="9525" cap="flat" cmpd="sng" algn="ctr">
          <a:solidFill>
            <a:schemeClr val="accent2">
              <a:hueOff val="4681519"/>
              <a:satOff val="-5839"/>
              <a:lumOff val="1373"/>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6552280-4E17-A945-B759-49BA9103974B}">
      <dsp:nvSpPr>
        <dsp:cNvPr id="0" name=""/>
        <dsp:cNvSpPr/>
      </dsp:nvSpPr>
      <dsp:spPr>
        <a:xfrm>
          <a:off x="5470832" y="412465"/>
          <a:ext cx="1831219" cy="565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noProof="0" dirty="0"/>
            <a:t>Awareness of Vulnerability, solutions identified and their efficiency (advantages and disadvantages) is quantified</a:t>
          </a:r>
        </a:p>
      </dsp:txBody>
      <dsp:txXfrm>
        <a:off x="5470832" y="412465"/>
        <a:ext cx="1831219" cy="56578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B4567F-1495-7F4C-B4CA-A474D9D6D2B8}">
      <dsp:nvSpPr>
        <dsp:cNvPr id="0" name=""/>
        <dsp:cNvSpPr/>
      </dsp:nvSpPr>
      <dsp:spPr>
        <a:xfrm rot="5400000">
          <a:off x="-248427" y="248427"/>
          <a:ext cx="1656184" cy="1159328"/>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noProof="0" dirty="0"/>
            <a:t>Farmer Interview</a:t>
          </a:r>
        </a:p>
      </dsp:txBody>
      <dsp:txXfrm rot="-5400000">
        <a:off x="1" y="579663"/>
        <a:ext cx="1159328" cy="496856"/>
      </dsp:txXfrm>
    </dsp:sp>
    <dsp:sp modelId="{F219197D-82B3-6A49-9444-EA23526B230C}">
      <dsp:nvSpPr>
        <dsp:cNvPr id="0" name=""/>
        <dsp:cNvSpPr/>
      </dsp:nvSpPr>
      <dsp:spPr>
        <a:xfrm rot="5400000">
          <a:off x="2731336" y="-1572007"/>
          <a:ext cx="1076519" cy="4220535"/>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kern="1200" noProof="0" dirty="0"/>
            <a:t>Farm description (last cultural campaign)</a:t>
          </a:r>
        </a:p>
        <a:p>
          <a:pPr marL="228600" lvl="1" indent="-228600" algn="l" defTabSz="889000">
            <a:lnSpc>
              <a:spcPct val="90000"/>
            </a:lnSpc>
            <a:spcBef>
              <a:spcPct val="0"/>
            </a:spcBef>
            <a:spcAft>
              <a:spcPct val="15000"/>
            </a:spcAft>
            <a:buChar char="•"/>
          </a:pPr>
          <a:r>
            <a:rPr lang="en-GB" sz="2000" kern="1200" noProof="0" dirty="0"/>
            <a:t>Climate events &amp; farm impacts</a:t>
          </a:r>
        </a:p>
      </dsp:txBody>
      <dsp:txXfrm rot="-5400000">
        <a:off x="1159329" y="52551"/>
        <a:ext cx="4167984" cy="97141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B4567F-1495-7F4C-B4CA-A474D9D6D2B8}">
      <dsp:nvSpPr>
        <dsp:cNvPr id="0" name=""/>
        <dsp:cNvSpPr/>
      </dsp:nvSpPr>
      <dsp:spPr>
        <a:xfrm rot="5400000">
          <a:off x="-248427" y="248427"/>
          <a:ext cx="1656184" cy="1159328"/>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noProof="0" dirty="0"/>
            <a:t>Agronomy vulnerability</a:t>
          </a:r>
        </a:p>
      </dsp:txBody>
      <dsp:txXfrm rot="-5400000">
        <a:off x="1" y="579663"/>
        <a:ext cx="1159328" cy="496856"/>
      </dsp:txXfrm>
    </dsp:sp>
    <dsp:sp modelId="{F219197D-82B3-6A49-9444-EA23526B230C}">
      <dsp:nvSpPr>
        <dsp:cNvPr id="0" name=""/>
        <dsp:cNvSpPr/>
      </dsp:nvSpPr>
      <dsp:spPr>
        <a:xfrm rot="5400000">
          <a:off x="2731336" y="-1572007"/>
          <a:ext cx="1076519" cy="4220535"/>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GB" sz="1600" kern="1200" noProof="0" dirty="0"/>
            <a:t>Exposure and impact scoring for the main crops / ACZ tool + expertise</a:t>
          </a:r>
        </a:p>
        <a:p>
          <a:pPr marL="171450" lvl="1" indent="-171450" algn="l" defTabSz="711200">
            <a:lnSpc>
              <a:spcPct val="90000"/>
            </a:lnSpc>
            <a:spcBef>
              <a:spcPct val="0"/>
            </a:spcBef>
            <a:spcAft>
              <a:spcPct val="15000"/>
            </a:spcAft>
            <a:buChar char="•"/>
          </a:pPr>
          <a:r>
            <a:rPr lang="en-GB" sz="1600" kern="1200" noProof="0" dirty="0"/>
            <a:t>Vulnerability scoring is then updated for NF</a:t>
          </a:r>
        </a:p>
      </dsp:txBody>
      <dsp:txXfrm rot="-5400000">
        <a:off x="1159329" y="52551"/>
        <a:ext cx="4167984" cy="97141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B4567F-1495-7F4C-B4CA-A474D9D6D2B8}">
      <dsp:nvSpPr>
        <dsp:cNvPr id="0" name=""/>
        <dsp:cNvSpPr/>
      </dsp:nvSpPr>
      <dsp:spPr>
        <a:xfrm rot="5400000">
          <a:off x="-248427" y="248427"/>
          <a:ext cx="1656184" cy="1159328"/>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noProof="0" dirty="0"/>
            <a:t>Farmer Interview</a:t>
          </a:r>
        </a:p>
      </dsp:txBody>
      <dsp:txXfrm rot="-5400000">
        <a:off x="1" y="579663"/>
        <a:ext cx="1159328" cy="496856"/>
      </dsp:txXfrm>
    </dsp:sp>
    <dsp:sp modelId="{F219197D-82B3-6A49-9444-EA23526B230C}">
      <dsp:nvSpPr>
        <dsp:cNvPr id="0" name=""/>
        <dsp:cNvSpPr/>
      </dsp:nvSpPr>
      <dsp:spPr>
        <a:xfrm rot="5400000">
          <a:off x="2731336" y="-1572007"/>
          <a:ext cx="1076519" cy="4220535"/>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kern="1200" noProof="0" dirty="0"/>
            <a:t>Farm description (last cultural campaign)</a:t>
          </a:r>
        </a:p>
        <a:p>
          <a:pPr marL="228600" lvl="1" indent="-228600" algn="l" defTabSz="889000">
            <a:lnSpc>
              <a:spcPct val="90000"/>
            </a:lnSpc>
            <a:spcBef>
              <a:spcPct val="0"/>
            </a:spcBef>
            <a:spcAft>
              <a:spcPct val="15000"/>
            </a:spcAft>
            <a:buChar char="•"/>
          </a:pPr>
          <a:r>
            <a:rPr lang="en-GB" sz="2000" kern="1200" noProof="0" dirty="0"/>
            <a:t>Climate events &amp; farm impacts</a:t>
          </a:r>
        </a:p>
      </dsp:txBody>
      <dsp:txXfrm rot="-5400000">
        <a:off x="1159329" y="52551"/>
        <a:ext cx="4167984" cy="97141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B4567F-1495-7F4C-B4CA-A474D9D6D2B8}">
      <dsp:nvSpPr>
        <dsp:cNvPr id="0" name=""/>
        <dsp:cNvSpPr/>
      </dsp:nvSpPr>
      <dsp:spPr>
        <a:xfrm rot="5400000">
          <a:off x="-248427" y="248427"/>
          <a:ext cx="1656184" cy="1159328"/>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noProof="0" dirty="0"/>
            <a:t>Farmer Interview</a:t>
          </a:r>
        </a:p>
      </dsp:txBody>
      <dsp:txXfrm rot="-5400000">
        <a:off x="1" y="579663"/>
        <a:ext cx="1159328" cy="496856"/>
      </dsp:txXfrm>
    </dsp:sp>
    <dsp:sp modelId="{F219197D-82B3-6A49-9444-EA23526B230C}">
      <dsp:nvSpPr>
        <dsp:cNvPr id="0" name=""/>
        <dsp:cNvSpPr/>
      </dsp:nvSpPr>
      <dsp:spPr>
        <a:xfrm rot="5400000">
          <a:off x="2731336" y="-1572007"/>
          <a:ext cx="1076519" cy="4220535"/>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kern="1200" noProof="0" dirty="0"/>
            <a:t>Farm description (last cultural campaign)</a:t>
          </a:r>
        </a:p>
        <a:p>
          <a:pPr marL="228600" lvl="1" indent="-228600" algn="l" defTabSz="889000">
            <a:lnSpc>
              <a:spcPct val="90000"/>
            </a:lnSpc>
            <a:spcBef>
              <a:spcPct val="0"/>
            </a:spcBef>
            <a:spcAft>
              <a:spcPct val="15000"/>
            </a:spcAft>
            <a:buChar char="•"/>
          </a:pPr>
          <a:r>
            <a:rPr lang="en-GB" sz="2000" kern="1200" noProof="0" dirty="0"/>
            <a:t>Climate events &amp; farm impacts</a:t>
          </a:r>
        </a:p>
      </dsp:txBody>
      <dsp:txXfrm rot="-5400000">
        <a:off x="1159329" y="52551"/>
        <a:ext cx="4167984" cy="97141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B4567F-1495-7F4C-B4CA-A474D9D6D2B8}">
      <dsp:nvSpPr>
        <dsp:cNvPr id="0" name=""/>
        <dsp:cNvSpPr/>
      </dsp:nvSpPr>
      <dsp:spPr>
        <a:xfrm rot="5400000">
          <a:off x="-248427" y="248427"/>
          <a:ext cx="1656184" cy="1159328"/>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noProof="0" dirty="0"/>
            <a:t>Animal vulnerability</a:t>
          </a:r>
        </a:p>
      </dsp:txBody>
      <dsp:txXfrm rot="-5400000">
        <a:off x="1" y="579663"/>
        <a:ext cx="1159328" cy="496856"/>
      </dsp:txXfrm>
    </dsp:sp>
    <dsp:sp modelId="{F219197D-82B3-6A49-9444-EA23526B230C}">
      <dsp:nvSpPr>
        <dsp:cNvPr id="0" name=""/>
        <dsp:cNvSpPr/>
      </dsp:nvSpPr>
      <dsp:spPr>
        <a:xfrm rot="5400000">
          <a:off x="2731336" y="-1572007"/>
          <a:ext cx="1076519" cy="4220535"/>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GB" sz="1600" kern="1200" noProof="0" dirty="0"/>
            <a:t>Vulnerability based on fodder system, feeds resilience &amp; animal welfare during heat weaves</a:t>
          </a:r>
        </a:p>
        <a:p>
          <a:pPr marL="171450" lvl="1" indent="-171450" algn="l" defTabSz="711200">
            <a:lnSpc>
              <a:spcPct val="90000"/>
            </a:lnSpc>
            <a:spcBef>
              <a:spcPct val="0"/>
            </a:spcBef>
            <a:spcAft>
              <a:spcPct val="15000"/>
            </a:spcAft>
            <a:buChar char="•"/>
          </a:pPr>
          <a:r>
            <a:rPr lang="en-GB" sz="1600" kern="1200" noProof="0" dirty="0"/>
            <a:t>Vulnerability scoring is then updated for NF</a:t>
          </a:r>
        </a:p>
      </dsp:txBody>
      <dsp:txXfrm rot="-5400000">
        <a:off x="1159329" y="52551"/>
        <a:ext cx="4167984" cy="97141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B4567F-1495-7F4C-B4CA-A474D9D6D2B8}">
      <dsp:nvSpPr>
        <dsp:cNvPr id="0" name=""/>
        <dsp:cNvSpPr/>
      </dsp:nvSpPr>
      <dsp:spPr>
        <a:xfrm rot="5400000">
          <a:off x="-248427" y="248427"/>
          <a:ext cx="1656184" cy="1159328"/>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noProof="0" dirty="0"/>
            <a:t>Agronomy vulnerability</a:t>
          </a:r>
        </a:p>
      </dsp:txBody>
      <dsp:txXfrm rot="-5400000">
        <a:off x="1" y="579663"/>
        <a:ext cx="1159328" cy="496856"/>
      </dsp:txXfrm>
    </dsp:sp>
    <dsp:sp modelId="{F219197D-82B3-6A49-9444-EA23526B230C}">
      <dsp:nvSpPr>
        <dsp:cNvPr id="0" name=""/>
        <dsp:cNvSpPr/>
      </dsp:nvSpPr>
      <dsp:spPr>
        <a:xfrm rot="5400000">
          <a:off x="2731336" y="-1572007"/>
          <a:ext cx="1076519" cy="4220535"/>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GB" sz="1600" kern="1200" noProof="0" dirty="0"/>
            <a:t>Exposure and impact scoring for the main crops / ACZ tool + expertise</a:t>
          </a:r>
        </a:p>
        <a:p>
          <a:pPr marL="171450" lvl="1" indent="-171450" algn="l" defTabSz="711200">
            <a:lnSpc>
              <a:spcPct val="90000"/>
            </a:lnSpc>
            <a:spcBef>
              <a:spcPct val="0"/>
            </a:spcBef>
            <a:spcAft>
              <a:spcPct val="15000"/>
            </a:spcAft>
            <a:buChar char="•"/>
          </a:pPr>
          <a:r>
            <a:rPr lang="en-GB" sz="1600" kern="1200" noProof="0" dirty="0"/>
            <a:t>Vulnerability scoring is then updated for NF</a:t>
          </a:r>
        </a:p>
      </dsp:txBody>
      <dsp:txXfrm rot="-5400000">
        <a:off x="1159329" y="52551"/>
        <a:ext cx="4167984" cy="97141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CE80B5-DC16-4EEF-93A6-EB778458402D}">
      <dsp:nvSpPr>
        <dsp:cNvPr id="0" name=""/>
        <dsp:cNvSpPr/>
      </dsp:nvSpPr>
      <dsp:spPr>
        <a:xfrm rot="16200000">
          <a:off x="550333" y="-550333"/>
          <a:ext cx="2201333" cy="3302000"/>
        </a:xfrm>
        <a:prstGeom prst="round1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GB" sz="1700" b="1" u="sng" kern="1200" noProof="0" dirty="0"/>
            <a:t>Crop yields</a:t>
          </a:r>
          <a:r>
            <a:rPr lang="en-GB" sz="1700" u="sng" kern="1200" noProof="0" dirty="0"/>
            <a:t>: </a:t>
          </a:r>
        </a:p>
        <a:p>
          <a:pPr marL="0" lvl="0" indent="0" algn="ctr" defTabSz="755650">
            <a:lnSpc>
              <a:spcPct val="90000"/>
            </a:lnSpc>
            <a:spcBef>
              <a:spcPct val="0"/>
            </a:spcBef>
            <a:spcAft>
              <a:spcPct val="35000"/>
            </a:spcAft>
            <a:buNone/>
          </a:pPr>
          <a:r>
            <a:rPr lang="en-GB" sz="1700" kern="1200" noProof="0" dirty="0"/>
            <a:t>Regional scale (statistics): annual yield of the last 15 years</a:t>
          </a:r>
        </a:p>
        <a:p>
          <a:pPr marL="0" lvl="0" indent="0" algn="ctr" defTabSz="755650">
            <a:lnSpc>
              <a:spcPct val="90000"/>
            </a:lnSpc>
            <a:spcBef>
              <a:spcPct val="0"/>
            </a:spcBef>
            <a:spcAft>
              <a:spcPct val="35000"/>
            </a:spcAft>
            <a:buNone/>
          </a:pPr>
          <a:r>
            <a:rPr lang="en-GB" sz="1700" kern="1200" noProof="0" dirty="0"/>
            <a:t>Farm scale (average, minimum &amp; maximum)</a:t>
          </a:r>
        </a:p>
      </dsp:txBody>
      <dsp:txXfrm rot="5400000">
        <a:off x="-1" y="1"/>
        <a:ext cx="3302000" cy="1651000"/>
      </dsp:txXfrm>
    </dsp:sp>
    <dsp:sp modelId="{96177778-7518-405F-B98B-3B09918F6AC8}">
      <dsp:nvSpPr>
        <dsp:cNvPr id="0" name=""/>
        <dsp:cNvSpPr/>
      </dsp:nvSpPr>
      <dsp:spPr>
        <a:xfrm>
          <a:off x="3302000" y="0"/>
          <a:ext cx="3302000" cy="2201333"/>
        </a:xfrm>
        <a:prstGeom prst="round1Rect">
          <a:avLst/>
        </a:prstGeom>
        <a:solidFill>
          <a:schemeClr val="accent2">
            <a:hueOff val="1560506"/>
            <a:satOff val="-1946"/>
            <a:lumOff val="45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GB" sz="1700" b="1" u="sng" kern="1200" noProof="0" dirty="0"/>
            <a:t>Climatic data </a:t>
          </a:r>
          <a:r>
            <a:rPr lang="en-GB" sz="1700" u="sng" kern="1200" noProof="0" dirty="0"/>
            <a:t>:</a:t>
          </a:r>
        </a:p>
        <a:p>
          <a:pPr marL="0" lvl="0" indent="0" algn="ctr" defTabSz="755650">
            <a:lnSpc>
              <a:spcPct val="90000"/>
            </a:lnSpc>
            <a:spcBef>
              <a:spcPct val="0"/>
            </a:spcBef>
            <a:spcAft>
              <a:spcPct val="35000"/>
            </a:spcAft>
            <a:buNone/>
          </a:pPr>
          <a:r>
            <a:rPr lang="en-GB" sz="1700" kern="1200" noProof="0" dirty="0"/>
            <a:t>Climate daily observations (30 last years) for the Recent Past (RP)</a:t>
          </a:r>
        </a:p>
        <a:p>
          <a:pPr marL="0" lvl="0" indent="0" algn="ctr" defTabSz="755650">
            <a:lnSpc>
              <a:spcPct val="90000"/>
            </a:lnSpc>
            <a:spcBef>
              <a:spcPct val="0"/>
            </a:spcBef>
            <a:spcAft>
              <a:spcPct val="35000"/>
            </a:spcAft>
            <a:buNone/>
          </a:pPr>
          <a:r>
            <a:rPr lang="en-GB" sz="1700" kern="1200" noProof="0" dirty="0"/>
            <a:t>Climate daily projection (30 years) for the Near Future (NF)</a:t>
          </a:r>
        </a:p>
      </dsp:txBody>
      <dsp:txXfrm>
        <a:off x="3302000" y="0"/>
        <a:ext cx="3302000" cy="1651000"/>
      </dsp:txXfrm>
    </dsp:sp>
    <dsp:sp modelId="{45877B03-0440-488E-9ED7-F0C533BAD0A9}">
      <dsp:nvSpPr>
        <dsp:cNvPr id="0" name=""/>
        <dsp:cNvSpPr/>
      </dsp:nvSpPr>
      <dsp:spPr>
        <a:xfrm rot="10800000">
          <a:off x="0" y="2201333"/>
          <a:ext cx="3302000" cy="2201333"/>
        </a:xfrm>
        <a:prstGeom prst="round1Rect">
          <a:avLst/>
        </a:prstGeom>
        <a:solidFill>
          <a:schemeClr val="accent2">
            <a:hueOff val="3121013"/>
            <a:satOff val="-3893"/>
            <a:lumOff val="91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GB" sz="1700" b="1" u="sng" kern="1200" noProof="0" dirty="0"/>
            <a:t>Farm interview</a:t>
          </a:r>
          <a:r>
            <a:rPr lang="en-GB" sz="1700" u="sng" kern="1200" noProof="0" dirty="0"/>
            <a:t>: </a:t>
          </a:r>
        </a:p>
        <a:p>
          <a:pPr marL="0" lvl="0" indent="0" algn="ctr" defTabSz="755650">
            <a:lnSpc>
              <a:spcPct val="90000"/>
            </a:lnSpc>
            <a:spcBef>
              <a:spcPct val="0"/>
            </a:spcBef>
            <a:spcAft>
              <a:spcPct val="35000"/>
            </a:spcAft>
            <a:buNone/>
          </a:pPr>
          <a:r>
            <a:rPr lang="en-GB" sz="1700" kern="1200" noProof="0" dirty="0"/>
            <a:t>Agronomic, livestock, economic, climatic data</a:t>
          </a:r>
        </a:p>
      </dsp:txBody>
      <dsp:txXfrm rot="10800000">
        <a:off x="0" y="2751666"/>
        <a:ext cx="3302000" cy="1651000"/>
      </dsp:txXfrm>
    </dsp:sp>
    <dsp:sp modelId="{47014B83-37BA-413F-90AD-FDCEFFCA166F}">
      <dsp:nvSpPr>
        <dsp:cNvPr id="0" name=""/>
        <dsp:cNvSpPr/>
      </dsp:nvSpPr>
      <dsp:spPr>
        <a:xfrm rot="5400000">
          <a:off x="3852333" y="1651000"/>
          <a:ext cx="2201333" cy="3302000"/>
        </a:xfrm>
        <a:prstGeom prst="round1Rect">
          <a:avLst/>
        </a:prstGeom>
        <a:solidFill>
          <a:schemeClr val="accent2">
            <a:hueOff val="4681519"/>
            <a:satOff val="-5839"/>
            <a:lumOff val="13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GB" sz="1700" b="1" u="sng" kern="1200" noProof="0" dirty="0"/>
            <a:t>Vulnerability scoring</a:t>
          </a:r>
          <a:r>
            <a:rPr lang="en-GB" sz="1700" u="sng" kern="1200" noProof="0" dirty="0"/>
            <a:t>:</a:t>
          </a:r>
        </a:p>
        <a:p>
          <a:pPr marL="0" lvl="0" indent="0" algn="ctr" defTabSz="755650">
            <a:lnSpc>
              <a:spcPct val="90000"/>
            </a:lnSpc>
            <a:spcBef>
              <a:spcPct val="0"/>
            </a:spcBef>
            <a:spcAft>
              <a:spcPct val="35000"/>
            </a:spcAft>
            <a:buNone/>
          </a:pPr>
          <a:r>
            <a:rPr lang="en-GB" sz="1700" kern="1200" noProof="0" dirty="0"/>
            <a:t>Qualitative (agronomic expertise &amp; bibliography) and quantitative information</a:t>
          </a:r>
        </a:p>
      </dsp:txBody>
      <dsp:txXfrm rot="-5400000">
        <a:off x="3301999" y="2751666"/>
        <a:ext cx="3302000" cy="1651000"/>
      </dsp:txXfrm>
    </dsp:sp>
    <dsp:sp modelId="{D5340579-3C2C-452B-A8EB-1D839D26F709}">
      <dsp:nvSpPr>
        <dsp:cNvPr id="0" name=""/>
        <dsp:cNvSpPr/>
      </dsp:nvSpPr>
      <dsp:spPr>
        <a:xfrm>
          <a:off x="2311399" y="1651000"/>
          <a:ext cx="1981200" cy="1100666"/>
        </a:xfrm>
        <a:prstGeom prst="roundRect">
          <a:avLst/>
        </a:prstGeom>
        <a:solidFill>
          <a:schemeClr val="accent2">
            <a:tint val="4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cap="all" noProof="0" dirty="0" err="1">
              <a:solidFill>
                <a:srgbClr val="EDAA00"/>
              </a:solidFill>
              <a:latin typeface="Aaux ProRegular OSF"/>
              <a:ea typeface="ＭＳ Ｐゴシック" charset="0"/>
              <a:cs typeface="Aaux ProRegular OSF"/>
            </a:rPr>
            <a:t>Agriadapt</a:t>
          </a:r>
          <a:r>
            <a:rPr lang="en-GB" sz="2000" b="1" kern="1200" cap="all" noProof="0" dirty="0">
              <a:solidFill>
                <a:srgbClr val="EDAA00"/>
              </a:solidFill>
              <a:latin typeface="Aaux ProRegular OSF"/>
              <a:ea typeface="ＭＳ Ｐゴシック" charset="0"/>
              <a:cs typeface="Aaux ProRegular OSF"/>
            </a:rPr>
            <a:t> Common Decision Tool</a:t>
          </a:r>
        </a:p>
      </dsp:txBody>
      <dsp:txXfrm>
        <a:off x="2365129" y="1704730"/>
        <a:ext cx="1873740" cy="9932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7EACFA-AC87-CC45-B44F-44E22351A694}">
      <dsp:nvSpPr>
        <dsp:cNvPr id="0" name=""/>
        <dsp:cNvSpPr/>
      </dsp:nvSpPr>
      <dsp:spPr>
        <a:xfrm>
          <a:off x="56369" y="304590"/>
          <a:ext cx="3351258" cy="3351258"/>
        </a:xfrm>
        <a:prstGeom prst="ellipse">
          <a:avLst/>
        </a:prstGeom>
        <a:solidFill>
          <a:schemeClr val="accent6">
            <a:lumMod val="75000"/>
          </a:schemeClr>
        </a:solidFill>
        <a:ln>
          <a:no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l" defTabSz="1778000">
            <a:lnSpc>
              <a:spcPct val="90000"/>
            </a:lnSpc>
            <a:spcBef>
              <a:spcPct val="0"/>
            </a:spcBef>
            <a:spcAft>
              <a:spcPct val="35000"/>
            </a:spcAft>
            <a:buNone/>
          </a:pPr>
          <a:r>
            <a:rPr lang="fr-FR" sz="4000" kern="1200" dirty="0" err="1">
              <a:solidFill>
                <a:schemeClr val="bg1"/>
              </a:solidFill>
            </a:rPr>
            <a:t>Exposure</a:t>
          </a:r>
          <a:endParaRPr lang="fr-FR" sz="4000" kern="1200" dirty="0">
            <a:solidFill>
              <a:schemeClr val="bg1"/>
            </a:solidFill>
          </a:endParaRPr>
        </a:p>
      </dsp:txBody>
      <dsp:txXfrm>
        <a:off x="524338" y="699776"/>
        <a:ext cx="1932257" cy="2560887"/>
      </dsp:txXfrm>
    </dsp:sp>
    <dsp:sp modelId="{AAD69135-531B-8348-92AF-1352A42CB8C1}">
      <dsp:nvSpPr>
        <dsp:cNvPr id="0" name=""/>
        <dsp:cNvSpPr/>
      </dsp:nvSpPr>
      <dsp:spPr>
        <a:xfrm>
          <a:off x="2448266" y="288035"/>
          <a:ext cx="3351258" cy="3351258"/>
        </a:xfrm>
        <a:prstGeom prst="ellipse">
          <a:avLst/>
        </a:prstGeom>
        <a:gradFill rotWithShape="0">
          <a:gsLst>
            <a:gs pos="0">
              <a:schemeClr val="accent2">
                <a:alpha val="50000"/>
                <a:hueOff val="4681519"/>
                <a:satOff val="-5839"/>
                <a:lumOff val="1373"/>
                <a:alphaOff val="0"/>
                <a:tint val="100000"/>
                <a:shade val="100000"/>
                <a:satMod val="130000"/>
              </a:schemeClr>
            </a:gs>
            <a:gs pos="100000">
              <a:schemeClr val="accent2">
                <a:alpha val="50000"/>
                <a:hueOff val="4681519"/>
                <a:satOff val="-5839"/>
                <a:lumOff val="1373"/>
                <a:alphaOff val="0"/>
                <a:tint val="50000"/>
                <a:shade val="100000"/>
                <a:satMod val="350000"/>
              </a:schemeClr>
            </a:gs>
          </a:gsLst>
          <a:lin ang="16200000" scaled="0"/>
        </a:gradFill>
        <a:ln>
          <a:no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r" defTabSz="1778000">
            <a:lnSpc>
              <a:spcPct val="90000"/>
            </a:lnSpc>
            <a:spcBef>
              <a:spcPct val="0"/>
            </a:spcBef>
            <a:spcAft>
              <a:spcPct val="35000"/>
            </a:spcAft>
            <a:buNone/>
          </a:pPr>
          <a:r>
            <a:rPr lang="fr-FR" sz="4000" kern="1200" dirty="0">
              <a:solidFill>
                <a:srgbClr val="FFFFFF"/>
              </a:solidFill>
            </a:rPr>
            <a:t>Impact</a:t>
          </a:r>
        </a:p>
      </dsp:txBody>
      <dsp:txXfrm>
        <a:off x="3399299" y="683220"/>
        <a:ext cx="1932257" cy="25608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41062C-C1AF-6946-A421-8E7ADD581807}">
      <dsp:nvSpPr>
        <dsp:cNvPr id="0" name=""/>
        <dsp:cNvSpPr/>
      </dsp:nvSpPr>
      <dsp:spPr>
        <a:xfrm>
          <a:off x="-252018" y="0"/>
          <a:ext cx="5026133" cy="183309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noProof="0" dirty="0">
              <a:latin typeface="Aaux ProRegular OSF" pitchFamily="2" charset="0"/>
            </a:rPr>
            <a:t>1. Agro Climate Zone</a:t>
          </a:r>
        </a:p>
        <a:p>
          <a:pPr marL="0" lvl="0" indent="0" algn="l" defTabSz="889000">
            <a:lnSpc>
              <a:spcPct val="90000"/>
            </a:lnSpc>
            <a:spcBef>
              <a:spcPct val="0"/>
            </a:spcBef>
            <a:spcAft>
              <a:spcPct val="35000"/>
            </a:spcAft>
            <a:buNone/>
          </a:pPr>
          <a:r>
            <a:rPr lang="en-GB" sz="1600" b="0" kern="1200" noProof="0" dirty="0">
              <a:latin typeface="Aaux ProRegular OSF" pitchFamily="2" charset="0"/>
            </a:rPr>
            <a:t>The analysis provide a framework for analysis at the farm level: identified in a recent past period the strongly impacted years, main climate events,…</a:t>
          </a:r>
          <a:endParaRPr lang="en-GB" sz="2000" kern="1200" noProof="0" dirty="0">
            <a:latin typeface="Aaux ProRegular OSF" pitchFamily="2" charset="0"/>
          </a:endParaRPr>
        </a:p>
      </dsp:txBody>
      <dsp:txXfrm>
        <a:off x="-198329" y="53689"/>
        <a:ext cx="2987632" cy="1725715"/>
      </dsp:txXfrm>
    </dsp:sp>
    <dsp:sp modelId="{92B99AD6-D775-BB43-BCB1-F6FD2C242F73}">
      <dsp:nvSpPr>
        <dsp:cNvPr id="0" name=""/>
        <dsp:cNvSpPr/>
      </dsp:nvSpPr>
      <dsp:spPr>
        <a:xfrm>
          <a:off x="439252" y="2240447"/>
          <a:ext cx="5285373" cy="1833093"/>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noProof="0" dirty="0">
              <a:latin typeface="Aaux ProRegular OSF" pitchFamily="2" charset="0"/>
            </a:rPr>
            <a:t>2. Farm Scale</a:t>
          </a:r>
        </a:p>
        <a:p>
          <a:pPr marL="0" lvl="0" indent="0" algn="l" defTabSz="889000">
            <a:lnSpc>
              <a:spcPct val="90000"/>
            </a:lnSpc>
            <a:spcBef>
              <a:spcPct val="0"/>
            </a:spcBef>
            <a:spcAft>
              <a:spcPct val="35000"/>
            </a:spcAft>
            <a:buNone/>
          </a:pPr>
          <a:r>
            <a:rPr lang="en-GB" sz="1600" b="0" i="0" kern="1200" noProof="0" dirty="0">
              <a:latin typeface="Aaux ProRegular OSF" pitchFamily="2" charset="0"/>
            </a:rPr>
            <a:t>Once the farm is characterized, assessment of vulnerability of the farm’s crops and reduction of Near Future Farm vulnerability</a:t>
          </a:r>
          <a:endParaRPr lang="en-GB" sz="2000" kern="1200" noProof="0" dirty="0">
            <a:latin typeface="Aaux ProRegular OSF" pitchFamily="2" charset="0"/>
          </a:endParaRPr>
        </a:p>
      </dsp:txBody>
      <dsp:txXfrm>
        <a:off x="492941" y="2294136"/>
        <a:ext cx="2891464" cy="1725715"/>
      </dsp:txXfrm>
    </dsp:sp>
    <dsp:sp modelId="{5E773EF8-19FA-1249-8AE5-DCE5FF2F875F}">
      <dsp:nvSpPr>
        <dsp:cNvPr id="0" name=""/>
        <dsp:cNvSpPr/>
      </dsp:nvSpPr>
      <dsp:spPr>
        <a:xfrm>
          <a:off x="3395396" y="1441015"/>
          <a:ext cx="1191510" cy="1191510"/>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GB" sz="1100" kern="1200" noProof="0" dirty="0">
            <a:latin typeface="Aaux ProRegular OSF" pitchFamily="2" charset="0"/>
          </a:endParaRPr>
        </a:p>
      </dsp:txBody>
      <dsp:txXfrm>
        <a:off x="3663486" y="1441015"/>
        <a:ext cx="655330" cy="8966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B4567F-1495-7F4C-B4CA-A474D9D6D2B8}">
      <dsp:nvSpPr>
        <dsp:cNvPr id="0" name=""/>
        <dsp:cNvSpPr/>
      </dsp:nvSpPr>
      <dsp:spPr>
        <a:xfrm rot="5400000">
          <a:off x="-248427" y="248427"/>
          <a:ext cx="1656184" cy="1159328"/>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2800" kern="1200" noProof="0"/>
            <a:t>Climate</a:t>
          </a:r>
        </a:p>
      </dsp:txBody>
      <dsp:txXfrm rot="-5400000">
        <a:off x="1" y="579663"/>
        <a:ext cx="1159328" cy="496856"/>
      </dsp:txXfrm>
    </dsp:sp>
    <dsp:sp modelId="{F219197D-82B3-6A49-9444-EA23526B230C}">
      <dsp:nvSpPr>
        <dsp:cNvPr id="0" name=""/>
        <dsp:cNvSpPr/>
      </dsp:nvSpPr>
      <dsp:spPr>
        <a:xfrm rot="5400000">
          <a:off x="2731336" y="-1572007"/>
          <a:ext cx="1076519" cy="4220535"/>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kern="1200" noProof="0" dirty="0"/>
            <a:t>Recent Past (30 years) observations </a:t>
          </a:r>
        </a:p>
        <a:p>
          <a:pPr marL="228600" lvl="1" indent="-228600" algn="l" defTabSz="889000">
            <a:lnSpc>
              <a:spcPct val="90000"/>
            </a:lnSpc>
            <a:spcBef>
              <a:spcPct val="0"/>
            </a:spcBef>
            <a:spcAft>
              <a:spcPct val="15000"/>
            </a:spcAft>
            <a:buChar char="•"/>
          </a:pPr>
          <a:r>
            <a:rPr lang="en-GB" sz="2000" kern="1200" noProof="0" dirty="0"/>
            <a:t>Climate projections near future (about 2030)</a:t>
          </a:r>
        </a:p>
      </dsp:txBody>
      <dsp:txXfrm rot="-5400000">
        <a:off x="1159329" y="52551"/>
        <a:ext cx="4167984" cy="9714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B4567F-1495-7F4C-B4CA-A474D9D6D2B8}">
      <dsp:nvSpPr>
        <dsp:cNvPr id="0" name=""/>
        <dsp:cNvSpPr/>
      </dsp:nvSpPr>
      <dsp:spPr>
        <a:xfrm rot="5400000">
          <a:off x="-248427" y="248427"/>
          <a:ext cx="1656184" cy="1159328"/>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2800" kern="1200" noProof="0" dirty="0"/>
            <a:t>Climate</a:t>
          </a:r>
        </a:p>
      </dsp:txBody>
      <dsp:txXfrm rot="-5400000">
        <a:off x="1" y="579663"/>
        <a:ext cx="1159328" cy="496856"/>
      </dsp:txXfrm>
    </dsp:sp>
    <dsp:sp modelId="{F219197D-82B3-6A49-9444-EA23526B230C}">
      <dsp:nvSpPr>
        <dsp:cNvPr id="0" name=""/>
        <dsp:cNvSpPr/>
      </dsp:nvSpPr>
      <dsp:spPr>
        <a:xfrm rot="5400000">
          <a:off x="2731336" y="-1572007"/>
          <a:ext cx="1076519" cy="4220535"/>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kern="1200" noProof="0" dirty="0"/>
            <a:t>Recent Past (30 years) observations </a:t>
          </a:r>
        </a:p>
        <a:p>
          <a:pPr marL="228600" lvl="1" indent="-228600" algn="l" defTabSz="889000">
            <a:lnSpc>
              <a:spcPct val="90000"/>
            </a:lnSpc>
            <a:spcBef>
              <a:spcPct val="0"/>
            </a:spcBef>
            <a:spcAft>
              <a:spcPct val="15000"/>
            </a:spcAft>
            <a:buChar char="•"/>
          </a:pPr>
          <a:r>
            <a:rPr lang="en-GB" sz="2000" kern="1200" noProof="0" dirty="0"/>
            <a:t>Climate projections near future (about 2030)</a:t>
          </a:r>
        </a:p>
      </dsp:txBody>
      <dsp:txXfrm rot="-5400000">
        <a:off x="1159329" y="52551"/>
        <a:ext cx="4167984" cy="97141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B4567F-1495-7F4C-B4CA-A474D9D6D2B8}">
      <dsp:nvSpPr>
        <dsp:cNvPr id="0" name=""/>
        <dsp:cNvSpPr/>
      </dsp:nvSpPr>
      <dsp:spPr>
        <a:xfrm rot="5400000">
          <a:off x="-248427" y="248427"/>
          <a:ext cx="1656184" cy="1159328"/>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GB" sz="3200" kern="1200" noProof="0" dirty="0"/>
            <a:t>Crop</a:t>
          </a:r>
        </a:p>
      </dsp:txBody>
      <dsp:txXfrm rot="-5400000">
        <a:off x="1" y="579663"/>
        <a:ext cx="1159328" cy="496856"/>
      </dsp:txXfrm>
    </dsp:sp>
    <dsp:sp modelId="{F219197D-82B3-6A49-9444-EA23526B230C}">
      <dsp:nvSpPr>
        <dsp:cNvPr id="0" name=""/>
        <dsp:cNvSpPr/>
      </dsp:nvSpPr>
      <dsp:spPr>
        <a:xfrm rot="5400000">
          <a:off x="2731336" y="-1572007"/>
          <a:ext cx="1076519" cy="4220535"/>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GB" sz="2200" kern="1200" noProof="0" dirty="0"/>
            <a:t>Crop yield compilation (15 years) </a:t>
          </a:r>
        </a:p>
        <a:p>
          <a:pPr marL="228600" lvl="1" indent="-228600" algn="l" defTabSz="977900">
            <a:lnSpc>
              <a:spcPct val="90000"/>
            </a:lnSpc>
            <a:spcBef>
              <a:spcPct val="0"/>
            </a:spcBef>
            <a:spcAft>
              <a:spcPct val="15000"/>
            </a:spcAft>
            <a:buChar char="•"/>
          </a:pPr>
          <a:r>
            <a:rPr lang="en-GB" sz="2200" kern="1200" noProof="0" dirty="0"/>
            <a:t>Average yield and variations</a:t>
          </a:r>
        </a:p>
      </dsp:txBody>
      <dsp:txXfrm rot="-5400000">
        <a:off x="1159329" y="52551"/>
        <a:ext cx="4167984" cy="97141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B4567F-1495-7F4C-B4CA-A474D9D6D2B8}">
      <dsp:nvSpPr>
        <dsp:cNvPr id="0" name=""/>
        <dsp:cNvSpPr/>
      </dsp:nvSpPr>
      <dsp:spPr>
        <a:xfrm rot="5400000">
          <a:off x="-248427" y="248427"/>
          <a:ext cx="1656184" cy="1159328"/>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2800" kern="1200" noProof="0" dirty="0"/>
            <a:t>Climate</a:t>
          </a:r>
        </a:p>
      </dsp:txBody>
      <dsp:txXfrm rot="-5400000">
        <a:off x="1" y="579663"/>
        <a:ext cx="1159328" cy="496856"/>
      </dsp:txXfrm>
    </dsp:sp>
    <dsp:sp modelId="{F219197D-82B3-6A49-9444-EA23526B230C}">
      <dsp:nvSpPr>
        <dsp:cNvPr id="0" name=""/>
        <dsp:cNvSpPr/>
      </dsp:nvSpPr>
      <dsp:spPr>
        <a:xfrm rot="5400000">
          <a:off x="2731336" y="-1572007"/>
          <a:ext cx="1076519" cy="4220535"/>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kern="1200" noProof="0" dirty="0"/>
            <a:t>Recent Past (30 years) observations </a:t>
          </a:r>
        </a:p>
        <a:p>
          <a:pPr marL="228600" lvl="1" indent="-228600" algn="l" defTabSz="889000">
            <a:lnSpc>
              <a:spcPct val="90000"/>
            </a:lnSpc>
            <a:spcBef>
              <a:spcPct val="0"/>
            </a:spcBef>
            <a:spcAft>
              <a:spcPct val="15000"/>
            </a:spcAft>
            <a:buChar char="•"/>
          </a:pPr>
          <a:r>
            <a:rPr lang="en-GB" sz="2000" kern="1200" noProof="0" dirty="0"/>
            <a:t>Climate projections near future (about 2030)</a:t>
          </a:r>
        </a:p>
      </dsp:txBody>
      <dsp:txXfrm rot="-5400000">
        <a:off x="1159329" y="52551"/>
        <a:ext cx="4167984" cy="97141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B4567F-1495-7F4C-B4CA-A474D9D6D2B8}">
      <dsp:nvSpPr>
        <dsp:cNvPr id="0" name=""/>
        <dsp:cNvSpPr/>
      </dsp:nvSpPr>
      <dsp:spPr>
        <a:xfrm rot="5400000">
          <a:off x="-248427" y="248427"/>
          <a:ext cx="1656184" cy="1159328"/>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GB" sz="3200" kern="1200" noProof="0" dirty="0"/>
            <a:t>Crop</a:t>
          </a:r>
        </a:p>
      </dsp:txBody>
      <dsp:txXfrm rot="-5400000">
        <a:off x="1" y="579663"/>
        <a:ext cx="1159328" cy="496856"/>
      </dsp:txXfrm>
    </dsp:sp>
    <dsp:sp modelId="{F219197D-82B3-6A49-9444-EA23526B230C}">
      <dsp:nvSpPr>
        <dsp:cNvPr id="0" name=""/>
        <dsp:cNvSpPr/>
      </dsp:nvSpPr>
      <dsp:spPr>
        <a:xfrm rot="5400000">
          <a:off x="2731336" y="-1572007"/>
          <a:ext cx="1076519" cy="4220535"/>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GB" sz="2200" kern="1200" noProof="0" dirty="0"/>
            <a:t>Crop yield compilation (15 years) </a:t>
          </a:r>
        </a:p>
        <a:p>
          <a:pPr marL="228600" lvl="1" indent="-228600" algn="l" defTabSz="977900">
            <a:lnSpc>
              <a:spcPct val="90000"/>
            </a:lnSpc>
            <a:spcBef>
              <a:spcPct val="0"/>
            </a:spcBef>
            <a:spcAft>
              <a:spcPct val="15000"/>
            </a:spcAft>
            <a:buChar char="•"/>
          </a:pPr>
          <a:r>
            <a:rPr lang="en-GB" sz="2200" kern="1200" noProof="0" dirty="0"/>
            <a:t>Average yield and variations</a:t>
          </a:r>
        </a:p>
      </dsp:txBody>
      <dsp:txXfrm rot="-5400000">
        <a:off x="1159329" y="52551"/>
        <a:ext cx="4167984" cy="97141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B4567F-1495-7F4C-B4CA-A474D9D6D2B8}">
      <dsp:nvSpPr>
        <dsp:cNvPr id="0" name=""/>
        <dsp:cNvSpPr/>
      </dsp:nvSpPr>
      <dsp:spPr>
        <a:xfrm rot="5400000">
          <a:off x="-248427" y="248427"/>
          <a:ext cx="1656184" cy="1159328"/>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GB" sz="3200" kern="1200" noProof="0" dirty="0"/>
            <a:t>IAC</a:t>
          </a:r>
        </a:p>
      </dsp:txBody>
      <dsp:txXfrm rot="-5400000">
        <a:off x="1" y="579663"/>
        <a:ext cx="1159328" cy="496856"/>
      </dsp:txXfrm>
    </dsp:sp>
    <dsp:sp modelId="{F219197D-82B3-6A49-9444-EA23526B230C}">
      <dsp:nvSpPr>
        <dsp:cNvPr id="0" name=""/>
        <dsp:cNvSpPr/>
      </dsp:nvSpPr>
      <dsp:spPr>
        <a:xfrm rot="5400000">
          <a:off x="2731336" y="-1572007"/>
          <a:ext cx="1076519" cy="4220535"/>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GB" sz="2100" kern="1200" noProof="0" dirty="0"/>
            <a:t>Automatic calculation of 60 Agro Climatic Indicators</a:t>
          </a:r>
        </a:p>
        <a:p>
          <a:pPr marL="228600" lvl="1" indent="-228600" algn="l" defTabSz="933450">
            <a:lnSpc>
              <a:spcPct val="90000"/>
            </a:lnSpc>
            <a:spcBef>
              <a:spcPct val="0"/>
            </a:spcBef>
            <a:spcAft>
              <a:spcPct val="15000"/>
            </a:spcAft>
            <a:buChar char="•"/>
          </a:pPr>
          <a:r>
            <a:rPr lang="en-GB" sz="2100" kern="1200" noProof="0" dirty="0"/>
            <a:t>For Recent Past &amp; Near Future</a:t>
          </a:r>
        </a:p>
      </dsp:txBody>
      <dsp:txXfrm rot="-5400000">
        <a:off x="1159329" y="52551"/>
        <a:ext cx="4167984" cy="971417"/>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90974" tIns="45487" rIns="90974" bIns="45487" numCol="1" anchor="t" anchorCtr="0" compatLnSpc="1">
            <a:prstTxWarp prst="textNoShape">
              <a:avLst/>
            </a:prstTxWarp>
          </a:bodyPr>
          <a:lstStyle>
            <a:lvl1pPr eaLnBrk="1" hangingPunct="1">
              <a:defRPr sz="1200">
                <a:latin typeface="Arial" panose="020B0604020202020204" pitchFamily="34" charset="0"/>
                <a:ea typeface="ＭＳ Ｐゴシック" pitchFamily="34" charset="-128"/>
                <a:cs typeface="+mn-cs"/>
              </a:defRPr>
            </a:lvl1pPr>
          </a:lstStyle>
          <a:p>
            <a:pPr>
              <a:defRPr/>
            </a:pPr>
            <a:endParaRPr lang="es-ES"/>
          </a:p>
        </p:txBody>
      </p:sp>
      <p:sp>
        <p:nvSpPr>
          <p:cNvPr id="112643" name="Rectangle 3"/>
          <p:cNvSpPr>
            <a:spLocks noGrp="1" noChangeArrowheads="1"/>
          </p:cNvSpPr>
          <p:nvPr>
            <p:ph type="dt" sz="quarter" idx="1"/>
          </p:nvPr>
        </p:nvSpPr>
        <p:spPr bwMode="auto">
          <a:xfrm>
            <a:off x="3852863" y="0"/>
            <a:ext cx="2944812" cy="495300"/>
          </a:xfrm>
          <a:prstGeom prst="rect">
            <a:avLst/>
          </a:prstGeom>
          <a:noFill/>
          <a:ln w="9525">
            <a:noFill/>
            <a:miter lim="800000"/>
            <a:headEnd/>
            <a:tailEnd/>
          </a:ln>
          <a:effectLst/>
        </p:spPr>
        <p:txBody>
          <a:bodyPr vert="horz" wrap="square" lIns="90974" tIns="45487" rIns="90974" bIns="45487" numCol="1" anchor="t" anchorCtr="0" compatLnSpc="1">
            <a:prstTxWarp prst="textNoShape">
              <a:avLst/>
            </a:prstTxWarp>
          </a:bodyPr>
          <a:lstStyle>
            <a:lvl1pPr algn="r" eaLnBrk="1" hangingPunct="1">
              <a:defRPr sz="1200">
                <a:latin typeface="Arial" panose="020B0604020202020204" pitchFamily="34" charset="0"/>
                <a:ea typeface="ＭＳ Ｐゴシック" pitchFamily="34" charset="-128"/>
                <a:cs typeface="+mn-cs"/>
              </a:defRPr>
            </a:lvl1pPr>
          </a:lstStyle>
          <a:p>
            <a:pPr>
              <a:defRPr/>
            </a:pPr>
            <a:endParaRPr lang="es-ES"/>
          </a:p>
        </p:txBody>
      </p:sp>
      <p:sp>
        <p:nvSpPr>
          <p:cNvPr id="112644" name="Rectangle 4"/>
          <p:cNvSpPr>
            <a:spLocks noGrp="1" noChangeArrowheads="1"/>
          </p:cNvSpPr>
          <p:nvPr>
            <p:ph type="ftr" sz="quarter" idx="2"/>
          </p:nvPr>
        </p:nvSpPr>
        <p:spPr bwMode="auto">
          <a:xfrm>
            <a:off x="0" y="9432925"/>
            <a:ext cx="2946400" cy="495300"/>
          </a:xfrm>
          <a:prstGeom prst="rect">
            <a:avLst/>
          </a:prstGeom>
          <a:noFill/>
          <a:ln w="9525">
            <a:noFill/>
            <a:miter lim="800000"/>
            <a:headEnd/>
            <a:tailEnd/>
          </a:ln>
          <a:effectLst/>
        </p:spPr>
        <p:txBody>
          <a:bodyPr vert="horz" wrap="square" lIns="90974" tIns="45487" rIns="90974" bIns="45487" numCol="1" anchor="b" anchorCtr="0" compatLnSpc="1">
            <a:prstTxWarp prst="textNoShape">
              <a:avLst/>
            </a:prstTxWarp>
          </a:bodyPr>
          <a:lstStyle>
            <a:lvl1pPr eaLnBrk="1" hangingPunct="1">
              <a:defRPr sz="1200">
                <a:latin typeface="Arial" panose="020B0604020202020204" pitchFamily="34" charset="0"/>
                <a:ea typeface="ＭＳ Ｐゴシック" pitchFamily="34" charset="-128"/>
                <a:cs typeface="+mn-cs"/>
              </a:defRPr>
            </a:lvl1pPr>
          </a:lstStyle>
          <a:p>
            <a:pPr>
              <a:defRPr/>
            </a:pPr>
            <a:endParaRPr lang="es-ES"/>
          </a:p>
        </p:txBody>
      </p:sp>
      <p:sp>
        <p:nvSpPr>
          <p:cNvPr id="112645" name="Rectangle 5"/>
          <p:cNvSpPr>
            <a:spLocks noGrp="1" noChangeArrowheads="1"/>
          </p:cNvSpPr>
          <p:nvPr>
            <p:ph type="sldNum" sz="quarter" idx="3"/>
          </p:nvPr>
        </p:nvSpPr>
        <p:spPr bwMode="auto">
          <a:xfrm>
            <a:off x="3852863" y="9432925"/>
            <a:ext cx="2944812" cy="495300"/>
          </a:xfrm>
          <a:prstGeom prst="rect">
            <a:avLst/>
          </a:prstGeom>
          <a:noFill/>
          <a:ln w="9525">
            <a:noFill/>
            <a:miter lim="800000"/>
            <a:headEnd/>
            <a:tailEnd/>
          </a:ln>
          <a:effectLst/>
        </p:spPr>
        <p:txBody>
          <a:bodyPr vert="horz" wrap="square" lIns="90974" tIns="45487" rIns="90974" bIns="45487" numCol="1" anchor="b" anchorCtr="0" compatLnSpc="1">
            <a:prstTxWarp prst="textNoShape">
              <a:avLst/>
            </a:prstTxWarp>
          </a:bodyPr>
          <a:lstStyle>
            <a:lvl1pPr algn="r" eaLnBrk="1" hangingPunct="1">
              <a:defRPr sz="1200">
                <a:latin typeface="Arial" charset="0"/>
              </a:defRPr>
            </a:lvl1pPr>
          </a:lstStyle>
          <a:p>
            <a:pPr>
              <a:defRPr/>
            </a:pPr>
            <a:fld id="{016DFE06-6785-E245-B2C4-C2ACA9612BB2}" type="slidenum">
              <a:rPr lang="es-ES_tradnl"/>
              <a:pPr>
                <a:defRPr/>
              </a:pPr>
              <a:t>‹N°›</a:t>
            </a:fld>
            <a:endParaRPr lang="es-ES_tradnl"/>
          </a:p>
        </p:txBody>
      </p:sp>
    </p:spTree>
    <p:extLst>
      <p:ext uri="{BB962C8B-B14F-4D97-AF65-F5344CB8AC3E}">
        <p14:creationId xmlns:p14="http://schemas.microsoft.com/office/powerpoint/2010/main" val="20745529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90974" tIns="45487" rIns="90974" bIns="45487" numCol="1" anchor="t" anchorCtr="0" compatLnSpc="1">
            <a:prstTxWarp prst="textNoShape">
              <a:avLst/>
            </a:prstTxWarp>
          </a:bodyPr>
          <a:lstStyle>
            <a:lvl1pPr eaLnBrk="1" hangingPunct="1">
              <a:defRPr sz="1200">
                <a:latin typeface="Arial" panose="020B0604020202020204" pitchFamily="34" charset="0"/>
                <a:ea typeface="ＭＳ Ｐゴシック" pitchFamily="34" charset="-128"/>
                <a:cs typeface="+mn-cs"/>
              </a:defRPr>
            </a:lvl1pPr>
          </a:lstStyle>
          <a:p>
            <a:pPr>
              <a:defRPr/>
            </a:pPr>
            <a:endParaRPr lang="es-ES"/>
          </a:p>
        </p:txBody>
      </p:sp>
      <p:sp>
        <p:nvSpPr>
          <p:cNvPr id="7171" name="Rectangle 3"/>
          <p:cNvSpPr>
            <a:spLocks noGrp="1" noChangeArrowheads="1"/>
          </p:cNvSpPr>
          <p:nvPr>
            <p:ph type="dt" idx="1"/>
          </p:nvPr>
        </p:nvSpPr>
        <p:spPr bwMode="auto">
          <a:xfrm>
            <a:off x="3852863" y="0"/>
            <a:ext cx="2944812" cy="495300"/>
          </a:xfrm>
          <a:prstGeom prst="rect">
            <a:avLst/>
          </a:prstGeom>
          <a:noFill/>
          <a:ln w="9525">
            <a:noFill/>
            <a:miter lim="800000"/>
            <a:headEnd/>
            <a:tailEnd/>
          </a:ln>
          <a:effectLst/>
        </p:spPr>
        <p:txBody>
          <a:bodyPr vert="horz" wrap="square" lIns="90974" tIns="45487" rIns="90974" bIns="45487" numCol="1" anchor="t" anchorCtr="0" compatLnSpc="1">
            <a:prstTxWarp prst="textNoShape">
              <a:avLst/>
            </a:prstTxWarp>
          </a:bodyPr>
          <a:lstStyle>
            <a:lvl1pPr algn="r" eaLnBrk="1" hangingPunct="1">
              <a:defRPr sz="1200">
                <a:latin typeface="Arial" panose="020B0604020202020204" pitchFamily="34" charset="0"/>
                <a:ea typeface="ＭＳ Ｐゴシック" pitchFamily="34" charset="-128"/>
                <a:cs typeface="+mn-cs"/>
              </a:defRPr>
            </a:lvl1pPr>
          </a:lstStyle>
          <a:p>
            <a:pPr>
              <a:defRPr/>
            </a:pPr>
            <a:endParaRPr lang="es-ES"/>
          </a:p>
        </p:txBody>
      </p:sp>
      <p:sp>
        <p:nvSpPr>
          <p:cNvPr id="12292" name="Rectangle 4"/>
          <p:cNvSpPr>
            <a:spLocks noGrp="1" noRot="1" noChangeAspect="1" noChangeArrowheads="1" noTextEdit="1"/>
          </p:cNvSpPr>
          <p:nvPr>
            <p:ph type="sldImg" idx="2"/>
          </p:nvPr>
        </p:nvSpPr>
        <p:spPr bwMode="auto">
          <a:xfrm>
            <a:off x="711200" y="744538"/>
            <a:ext cx="5378450" cy="3724275"/>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173" name="Rectangle 5"/>
          <p:cNvSpPr>
            <a:spLocks noGrp="1" noChangeArrowheads="1"/>
          </p:cNvSpPr>
          <p:nvPr>
            <p:ph type="body" sz="quarter" idx="3"/>
          </p:nvPr>
        </p:nvSpPr>
        <p:spPr bwMode="auto">
          <a:xfrm>
            <a:off x="681038" y="4716463"/>
            <a:ext cx="5438775" cy="4468812"/>
          </a:xfrm>
          <a:prstGeom prst="rect">
            <a:avLst/>
          </a:prstGeom>
          <a:noFill/>
          <a:ln w="9525">
            <a:noFill/>
            <a:miter lim="800000"/>
            <a:headEnd/>
            <a:tailEnd/>
          </a:ln>
          <a:effectLst/>
        </p:spPr>
        <p:txBody>
          <a:bodyPr vert="horz" wrap="square" lIns="90974" tIns="45487" rIns="90974" bIns="45487" numCol="1" anchor="t" anchorCtr="0" compatLnSpc="1">
            <a:prstTxWarp prst="textNoShape">
              <a:avLst/>
            </a:prstTxWarp>
          </a:bodyPr>
          <a:lstStyle/>
          <a:p>
            <a:pPr lvl="0"/>
            <a:r>
              <a:rPr lang="es-ES_tradnl" noProof="0"/>
              <a:t>Haga clic para modificar el estilo de texto del patrón</a:t>
            </a:r>
          </a:p>
          <a:p>
            <a:pPr lvl="1"/>
            <a:r>
              <a:rPr lang="es-ES_tradnl" noProof="0"/>
              <a:t>Segundo nivel</a:t>
            </a:r>
          </a:p>
          <a:p>
            <a:pPr lvl="2"/>
            <a:r>
              <a:rPr lang="es-ES_tradnl" noProof="0"/>
              <a:t>Tercer nivel</a:t>
            </a:r>
          </a:p>
          <a:p>
            <a:pPr lvl="3"/>
            <a:r>
              <a:rPr lang="es-ES_tradnl" noProof="0"/>
              <a:t>Cuarto nivel</a:t>
            </a:r>
          </a:p>
          <a:p>
            <a:pPr lvl="4"/>
            <a:r>
              <a:rPr lang="es-ES_tradnl" noProof="0"/>
              <a:t>Quinto nivel</a:t>
            </a:r>
          </a:p>
        </p:txBody>
      </p:sp>
      <p:sp>
        <p:nvSpPr>
          <p:cNvPr id="7174" name="Rectangle 6"/>
          <p:cNvSpPr>
            <a:spLocks noGrp="1" noChangeArrowheads="1"/>
          </p:cNvSpPr>
          <p:nvPr>
            <p:ph type="ftr" sz="quarter" idx="4"/>
          </p:nvPr>
        </p:nvSpPr>
        <p:spPr bwMode="auto">
          <a:xfrm>
            <a:off x="0" y="9432925"/>
            <a:ext cx="2946400" cy="495300"/>
          </a:xfrm>
          <a:prstGeom prst="rect">
            <a:avLst/>
          </a:prstGeom>
          <a:noFill/>
          <a:ln w="9525">
            <a:noFill/>
            <a:miter lim="800000"/>
            <a:headEnd/>
            <a:tailEnd/>
          </a:ln>
          <a:effectLst/>
        </p:spPr>
        <p:txBody>
          <a:bodyPr vert="horz" wrap="square" lIns="90974" tIns="45487" rIns="90974" bIns="45487" numCol="1" anchor="b" anchorCtr="0" compatLnSpc="1">
            <a:prstTxWarp prst="textNoShape">
              <a:avLst/>
            </a:prstTxWarp>
          </a:bodyPr>
          <a:lstStyle>
            <a:lvl1pPr eaLnBrk="1" hangingPunct="1">
              <a:defRPr sz="1200">
                <a:latin typeface="Arial" panose="020B0604020202020204" pitchFamily="34" charset="0"/>
                <a:ea typeface="ＭＳ Ｐゴシック" pitchFamily="34" charset="-128"/>
                <a:cs typeface="+mn-cs"/>
              </a:defRPr>
            </a:lvl1pPr>
          </a:lstStyle>
          <a:p>
            <a:pPr>
              <a:defRPr/>
            </a:pPr>
            <a:endParaRPr lang="es-ES"/>
          </a:p>
        </p:txBody>
      </p:sp>
      <p:sp>
        <p:nvSpPr>
          <p:cNvPr id="7175" name="Rectangle 7"/>
          <p:cNvSpPr>
            <a:spLocks noGrp="1" noChangeArrowheads="1"/>
          </p:cNvSpPr>
          <p:nvPr>
            <p:ph type="sldNum" sz="quarter" idx="5"/>
          </p:nvPr>
        </p:nvSpPr>
        <p:spPr bwMode="auto">
          <a:xfrm>
            <a:off x="3852863" y="9432925"/>
            <a:ext cx="2944812" cy="495300"/>
          </a:xfrm>
          <a:prstGeom prst="rect">
            <a:avLst/>
          </a:prstGeom>
          <a:noFill/>
          <a:ln w="9525">
            <a:noFill/>
            <a:miter lim="800000"/>
            <a:headEnd/>
            <a:tailEnd/>
          </a:ln>
          <a:effectLst/>
        </p:spPr>
        <p:txBody>
          <a:bodyPr vert="horz" wrap="square" lIns="90974" tIns="45487" rIns="90974" bIns="45487" numCol="1" anchor="b" anchorCtr="0" compatLnSpc="1">
            <a:prstTxWarp prst="textNoShape">
              <a:avLst/>
            </a:prstTxWarp>
          </a:bodyPr>
          <a:lstStyle>
            <a:lvl1pPr algn="r" eaLnBrk="1" hangingPunct="1">
              <a:defRPr sz="1200">
                <a:latin typeface="Arial" charset="0"/>
              </a:defRPr>
            </a:lvl1pPr>
          </a:lstStyle>
          <a:p>
            <a:pPr>
              <a:defRPr/>
            </a:pPr>
            <a:fld id="{2BB01362-5D41-5E40-B8F8-F3B5CDEE3F1F}" type="slidenum">
              <a:rPr lang="es-ES_tradnl"/>
              <a:pPr>
                <a:defRPr/>
              </a:pPr>
              <a:t>‹N°›</a:t>
            </a:fld>
            <a:endParaRPr lang="es-ES_tradnl"/>
          </a:p>
        </p:txBody>
      </p:sp>
    </p:spTree>
    <p:extLst>
      <p:ext uri="{BB962C8B-B14F-4D97-AF65-F5344CB8AC3E}">
        <p14:creationId xmlns:p14="http://schemas.microsoft.com/office/powerpoint/2010/main" val="30678593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dirty="0"/>
          </a:p>
        </p:txBody>
      </p:sp>
      <p:sp>
        <p:nvSpPr>
          <p:cNvPr id="4" name="Espace réservé du numéro de diapositive 3"/>
          <p:cNvSpPr>
            <a:spLocks noGrp="1"/>
          </p:cNvSpPr>
          <p:nvPr>
            <p:ph type="sldNum" sz="quarter" idx="10"/>
          </p:nvPr>
        </p:nvSpPr>
        <p:spPr/>
        <p:txBody>
          <a:bodyPr/>
          <a:lstStyle/>
          <a:p>
            <a:pPr>
              <a:defRPr/>
            </a:pPr>
            <a:fld id="{2BB01362-5D41-5E40-B8F8-F3B5CDEE3F1F}" type="slidenum">
              <a:rPr lang="es-ES_tradnl" smtClean="0"/>
              <a:pPr>
                <a:defRPr/>
              </a:pPr>
              <a:t>2</a:t>
            </a:fld>
            <a:endParaRPr lang="es-ES_tradnl"/>
          </a:p>
        </p:txBody>
      </p:sp>
    </p:spTree>
    <p:extLst>
      <p:ext uri="{BB962C8B-B14F-4D97-AF65-F5344CB8AC3E}">
        <p14:creationId xmlns:p14="http://schemas.microsoft.com/office/powerpoint/2010/main" val="3928399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Marcador de imagen de diapositiva">
            <a:extLst>
              <a:ext uri="{FF2B5EF4-FFF2-40B4-BE49-F238E27FC236}">
                <a16:creationId xmlns:a16="http://schemas.microsoft.com/office/drawing/2014/main" id="{6AA4AD0E-5C24-224A-898A-5409FE44ABA5}"/>
              </a:ext>
            </a:extLst>
          </p:cNvPr>
          <p:cNvSpPr>
            <a:spLocks noGrp="1" noRot="1" noChangeAspect="1" noTextEdit="1"/>
          </p:cNvSpPr>
          <p:nvPr>
            <p:ph type="sldImg"/>
          </p:nvPr>
        </p:nvSpPr>
        <p:spPr>
          <a:ln/>
        </p:spPr>
      </p:sp>
      <p:sp>
        <p:nvSpPr>
          <p:cNvPr id="35843" name="2 Marcador de notas">
            <a:extLst>
              <a:ext uri="{FF2B5EF4-FFF2-40B4-BE49-F238E27FC236}">
                <a16:creationId xmlns:a16="http://schemas.microsoft.com/office/drawing/2014/main" id="{F4A2063E-2475-3546-A607-B36EDDDF05E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
              <a:latin typeface="Arial" panose="020B0604020202020204" pitchFamily="34" charset="0"/>
            </a:endParaRPr>
          </a:p>
        </p:txBody>
      </p:sp>
      <p:sp>
        <p:nvSpPr>
          <p:cNvPr id="35844" name="3 Marcador de número de diapositiva">
            <a:extLst>
              <a:ext uri="{FF2B5EF4-FFF2-40B4-BE49-F238E27FC236}">
                <a16:creationId xmlns:a16="http://schemas.microsoft.com/office/drawing/2014/main" id="{AD85F0C8-9700-DC40-BDC1-9EB39A67854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akerSignet" pitchFamily="18" charset="0"/>
                <a:ea typeface="MS PGothic" panose="020B0600070205080204" pitchFamily="34" charset="-128"/>
              </a:defRPr>
            </a:lvl1pPr>
            <a:lvl2pPr marL="742950" indent="-285750">
              <a:defRPr>
                <a:solidFill>
                  <a:schemeClr val="tx1"/>
                </a:solidFill>
                <a:latin typeface="BakerSignet" pitchFamily="18" charset="0"/>
                <a:ea typeface="MS PGothic" panose="020B0600070205080204" pitchFamily="34" charset="-128"/>
              </a:defRPr>
            </a:lvl2pPr>
            <a:lvl3pPr marL="1143000" indent="-228600">
              <a:defRPr>
                <a:solidFill>
                  <a:schemeClr val="tx1"/>
                </a:solidFill>
                <a:latin typeface="BakerSignet" pitchFamily="18" charset="0"/>
                <a:ea typeface="MS PGothic" panose="020B0600070205080204" pitchFamily="34" charset="-128"/>
              </a:defRPr>
            </a:lvl3pPr>
            <a:lvl4pPr marL="1600200" indent="-228600">
              <a:defRPr>
                <a:solidFill>
                  <a:schemeClr val="tx1"/>
                </a:solidFill>
                <a:latin typeface="BakerSignet" pitchFamily="18" charset="0"/>
                <a:ea typeface="MS PGothic" panose="020B0600070205080204" pitchFamily="34" charset="-128"/>
              </a:defRPr>
            </a:lvl4pPr>
            <a:lvl5pPr marL="2057400" indent="-228600">
              <a:defRPr>
                <a:solidFill>
                  <a:schemeClr val="tx1"/>
                </a:solidFill>
                <a:latin typeface="BakerSignet"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9pPr>
          </a:lstStyle>
          <a:p>
            <a:fld id="{C6F3D561-73AF-DD43-8623-186924930C6E}" type="slidenum">
              <a:rPr lang="es-ES_tradnl" altLang="es-ES">
                <a:latin typeface="Arial" panose="020B0604020202020204" pitchFamily="34" charset="0"/>
              </a:rPr>
              <a:pPr/>
              <a:t>13</a:t>
            </a:fld>
            <a:endParaRPr lang="es-ES_tradnl" altLang="es-ES">
              <a:latin typeface="Arial" panose="020B0604020202020204" pitchFamily="34" charset="0"/>
            </a:endParaRPr>
          </a:p>
        </p:txBody>
      </p:sp>
    </p:spTree>
    <p:extLst>
      <p:ext uri="{BB962C8B-B14F-4D97-AF65-F5344CB8AC3E}">
        <p14:creationId xmlns:p14="http://schemas.microsoft.com/office/powerpoint/2010/main" val="3541648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Marcador de imagen de diapositiva">
            <a:extLst>
              <a:ext uri="{FF2B5EF4-FFF2-40B4-BE49-F238E27FC236}">
                <a16:creationId xmlns:a16="http://schemas.microsoft.com/office/drawing/2014/main" id="{1AB8928E-84C0-664C-AD93-C0009FFE08BB}"/>
              </a:ext>
            </a:extLst>
          </p:cNvPr>
          <p:cNvSpPr>
            <a:spLocks noGrp="1" noRot="1" noChangeAspect="1" noTextEdit="1"/>
          </p:cNvSpPr>
          <p:nvPr>
            <p:ph type="sldImg"/>
          </p:nvPr>
        </p:nvSpPr>
        <p:spPr>
          <a:ln/>
        </p:spPr>
      </p:sp>
      <p:sp>
        <p:nvSpPr>
          <p:cNvPr id="38915" name="2 Marcador de notas">
            <a:extLst>
              <a:ext uri="{FF2B5EF4-FFF2-40B4-BE49-F238E27FC236}">
                <a16:creationId xmlns:a16="http://schemas.microsoft.com/office/drawing/2014/main" id="{D6AC6344-681A-884E-88B5-A48EF1FF19C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
              <a:latin typeface="Arial" panose="020B0604020202020204" pitchFamily="34" charset="0"/>
            </a:endParaRPr>
          </a:p>
        </p:txBody>
      </p:sp>
      <p:sp>
        <p:nvSpPr>
          <p:cNvPr id="38916" name="3 Marcador de número de diapositiva">
            <a:extLst>
              <a:ext uri="{FF2B5EF4-FFF2-40B4-BE49-F238E27FC236}">
                <a16:creationId xmlns:a16="http://schemas.microsoft.com/office/drawing/2014/main" id="{A2B566B7-F1A3-BB42-9521-D8DAB63B085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akerSignet" pitchFamily="18" charset="0"/>
                <a:ea typeface="MS PGothic" panose="020B0600070205080204" pitchFamily="34" charset="-128"/>
              </a:defRPr>
            </a:lvl1pPr>
            <a:lvl2pPr marL="742950" indent="-285750">
              <a:defRPr>
                <a:solidFill>
                  <a:schemeClr val="tx1"/>
                </a:solidFill>
                <a:latin typeface="BakerSignet" pitchFamily="18" charset="0"/>
                <a:ea typeface="MS PGothic" panose="020B0600070205080204" pitchFamily="34" charset="-128"/>
              </a:defRPr>
            </a:lvl2pPr>
            <a:lvl3pPr marL="1143000" indent="-228600">
              <a:defRPr>
                <a:solidFill>
                  <a:schemeClr val="tx1"/>
                </a:solidFill>
                <a:latin typeface="BakerSignet" pitchFamily="18" charset="0"/>
                <a:ea typeface="MS PGothic" panose="020B0600070205080204" pitchFamily="34" charset="-128"/>
              </a:defRPr>
            </a:lvl3pPr>
            <a:lvl4pPr marL="1600200" indent="-228600">
              <a:defRPr>
                <a:solidFill>
                  <a:schemeClr val="tx1"/>
                </a:solidFill>
                <a:latin typeface="BakerSignet" pitchFamily="18" charset="0"/>
                <a:ea typeface="MS PGothic" panose="020B0600070205080204" pitchFamily="34" charset="-128"/>
              </a:defRPr>
            </a:lvl4pPr>
            <a:lvl5pPr marL="2057400" indent="-228600">
              <a:defRPr>
                <a:solidFill>
                  <a:schemeClr val="tx1"/>
                </a:solidFill>
                <a:latin typeface="BakerSignet"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9pPr>
          </a:lstStyle>
          <a:p>
            <a:fld id="{E9140AEE-67DB-CC49-90ED-F1E26248A0F4}" type="slidenum">
              <a:rPr lang="es-ES_tradnl" altLang="es-ES">
                <a:latin typeface="Arial" panose="020B0604020202020204" pitchFamily="34" charset="0"/>
              </a:rPr>
              <a:pPr/>
              <a:t>14</a:t>
            </a:fld>
            <a:endParaRPr lang="es-ES_tradnl" altLang="es-ES">
              <a:latin typeface="Arial" panose="020B0604020202020204" pitchFamily="34" charset="0"/>
            </a:endParaRPr>
          </a:p>
        </p:txBody>
      </p:sp>
    </p:spTree>
    <p:extLst>
      <p:ext uri="{BB962C8B-B14F-4D97-AF65-F5344CB8AC3E}">
        <p14:creationId xmlns:p14="http://schemas.microsoft.com/office/powerpoint/2010/main" val="314887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Marcador de imagen de diapositiva">
            <a:extLst>
              <a:ext uri="{FF2B5EF4-FFF2-40B4-BE49-F238E27FC236}">
                <a16:creationId xmlns:a16="http://schemas.microsoft.com/office/drawing/2014/main" id="{6D133B06-6C58-BE4E-AED3-EBE06521A183}"/>
              </a:ext>
            </a:extLst>
          </p:cNvPr>
          <p:cNvSpPr>
            <a:spLocks noGrp="1" noRot="1" noChangeAspect="1" noTextEdit="1"/>
          </p:cNvSpPr>
          <p:nvPr>
            <p:ph type="sldImg"/>
          </p:nvPr>
        </p:nvSpPr>
        <p:spPr>
          <a:ln/>
        </p:spPr>
      </p:sp>
      <p:sp>
        <p:nvSpPr>
          <p:cNvPr id="40963" name="2 Marcador de notas">
            <a:extLst>
              <a:ext uri="{FF2B5EF4-FFF2-40B4-BE49-F238E27FC236}">
                <a16:creationId xmlns:a16="http://schemas.microsoft.com/office/drawing/2014/main" id="{830404AB-B485-DE41-800E-DD0C24E4A51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
              <a:latin typeface="Arial" panose="020B0604020202020204" pitchFamily="34" charset="0"/>
            </a:endParaRPr>
          </a:p>
        </p:txBody>
      </p:sp>
      <p:sp>
        <p:nvSpPr>
          <p:cNvPr id="40964" name="3 Marcador de número de diapositiva">
            <a:extLst>
              <a:ext uri="{FF2B5EF4-FFF2-40B4-BE49-F238E27FC236}">
                <a16:creationId xmlns:a16="http://schemas.microsoft.com/office/drawing/2014/main" id="{E573A4E1-F60B-654B-B0E7-70766E0E004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akerSignet" pitchFamily="18" charset="0"/>
                <a:ea typeface="MS PGothic" panose="020B0600070205080204" pitchFamily="34" charset="-128"/>
              </a:defRPr>
            </a:lvl1pPr>
            <a:lvl2pPr marL="742950" indent="-285750">
              <a:defRPr>
                <a:solidFill>
                  <a:schemeClr val="tx1"/>
                </a:solidFill>
                <a:latin typeface="BakerSignet" pitchFamily="18" charset="0"/>
                <a:ea typeface="MS PGothic" panose="020B0600070205080204" pitchFamily="34" charset="-128"/>
              </a:defRPr>
            </a:lvl2pPr>
            <a:lvl3pPr marL="1143000" indent="-228600">
              <a:defRPr>
                <a:solidFill>
                  <a:schemeClr val="tx1"/>
                </a:solidFill>
                <a:latin typeface="BakerSignet" pitchFamily="18" charset="0"/>
                <a:ea typeface="MS PGothic" panose="020B0600070205080204" pitchFamily="34" charset="-128"/>
              </a:defRPr>
            </a:lvl3pPr>
            <a:lvl4pPr marL="1600200" indent="-228600">
              <a:defRPr>
                <a:solidFill>
                  <a:schemeClr val="tx1"/>
                </a:solidFill>
                <a:latin typeface="BakerSignet" pitchFamily="18" charset="0"/>
                <a:ea typeface="MS PGothic" panose="020B0600070205080204" pitchFamily="34" charset="-128"/>
              </a:defRPr>
            </a:lvl4pPr>
            <a:lvl5pPr marL="2057400" indent="-228600">
              <a:defRPr>
                <a:solidFill>
                  <a:schemeClr val="tx1"/>
                </a:solidFill>
                <a:latin typeface="BakerSignet"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9pPr>
          </a:lstStyle>
          <a:p>
            <a:fld id="{5399C8D2-23DB-5C40-80B1-7DE25BF92B1C}" type="slidenum">
              <a:rPr lang="es-ES_tradnl" altLang="es-ES">
                <a:latin typeface="Arial" panose="020B0604020202020204" pitchFamily="34" charset="0"/>
              </a:rPr>
              <a:pPr/>
              <a:t>15</a:t>
            </a:fld>
            <a:endParaRPr lang="es-ES_tradnl" altLang="es-ES">
              <a:latin typeface="Arial" panose="020B0604020202020204" pitchFamily="34" charset="0"/>
            </a:endParaRPr>
          </a:p>
        </p:txBody>
      </p:sp>
    </p:spTree>
    <p:extLst>
      <p:ext uri="{BB962C8B-B14F-4D97-AF65-F5344CB8AC3E}">
        <p14:creationId xmlns:p14="http://schemas.microsoft.com/office/powerpoint/2010/main" val="18545705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Marcador de imagen de diapositiva">
            <a:extLst>
              <a:ext uri="{FF2B5EF4-FFF2-40B4-BE49-F238E27FC236}">
                <a16:creationId xmlns:a16="http://schemas.microsoft.com/office/drawing/2014/main" id="{210855BF-043F-2C42-99E9-D9F8352AE255}"/>
              </a:ext>
            </a:extLst>
          </p:cNvPr>
          <p:cNvSpPr>
            <a:spLocks noGrp="1" noRot="1" noChangeAspect="1" noTextEdit="1"/>
          </p:cNvSpPr>
          <p:nvPr>
            <p:ph type="sldImg"/>
          </p:nvPr>
        </p:nvSpPr>
        <p:spPr>
          <a:ln/>
        </p:spPr>
      </p:sp>
      <p:sp>
        <p:nvSpPr>
          <p:cNvPr id="43011" name="2 Marcador de notas">
            <a:extLst>
              <a:ext uri="{FF2B5EF4-FFF2-40B4-BE49-F238E27FC236}">
                <a16:creationId xmlns:a16="http://schemas.microsoft.com/office/drawing/2014/main" id="{D14EBE69-120D-5A42-B5C1-9CE4C7F030B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
              <a:latin typeface="Arial" panose="020B0604020202020204" pitchFamily="34" charset="0"/>
            </a:endParaRPr>
          </a:p>
        </p:txBody>
      </p:sp>
      <p:sp>
        <p:nvSpPr>
          <p:cNvPr id="43012" name="3 Marcador de número de diapositiva">
            <a:extLst>
              <a:ext uri="{FF2B5EF4-FFF2-40B4-BE49-F238E27FC236}">
                <a16:creationId xmlns:a16="http://schemas.microsoft.com/office/drawing/2014/main" id="{DE2B5B24-19D4-FA4C-A555-BAD13A55C23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akerSignet" pitchFamily="18" charset="0"/>
                <a:ea typeface="MS PGothic" panose="020B0600070205080204" pitchFamily="34" charset="-128"/>
              </a:defRPr>
            </a:lvl1pPr>
            <a:lvl2pPr marL="742950" indent="-285750">
              <a:defRPr>
                <a:solidFill>
                  <a:schemeClr val="tx1"/>
                </a:solidFill>
                <a:latin typeface="BakerSignet" pitchFamily="18" charset="0"/>
                <a:ea typeface="MS PGothic" panose="020B0600070205080204" pitchFamily="34" charset="-128"/>
              </a:defRPr>
            </a:lvl2pPr>
            <a:lvl3pPr marL="1143000" indent="-228600">
              <a:defRPr>
                <a:solidFill>
                  <a:schemeClr val="tx1"/>
                </a:solidFill>
                <a:latin typeface="BakerSignet" pitchFamily="18" charset="0"/>
                <a:ea typeface="MS PGothic" panose="020B0600070205080204" pitchFamily="34" charset="-128"/>
              </a:defRPr>
            </a:lvl3pPr>
            <a:lvl4pPr marL="1600200" indent="-228600">
              <a:defRPr>
                <a:solidFill>
                  <a:schemeClr val="tx1"/>
                </a:solidFill>
                <a:latin typeface="BakerSignet" pitchFamily="18" charset="0"/>
                <a:ea typeface="MS PGothic" panose="020B0600070205080204" pitchFamily="34" charset="-128"/>
              </a:defRPr>
            </a:lvl4pPr>
            <a:lvl5pPr marL="2057400" indent="-228600">
              <a:defRPr>
                <a:solidFill>
                  <a:schemeClr val="tx1"/>
                </a:solidFill>
                <a:latin typeface="BakerSignet"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9pPr>
          </a:lstStyle>
          <a:p>
            <a:fld id="{30344F06-646D-B440-88BD-1159E79F9486}" type="slidenum">
              <a:rPr lang="es-ES_tradnl" altLang="es-ES">
                <a:latin typeface="Arial" panose="020B0604020202020204" pitchFamily="34" charset="0"/>
              </a:rPr>
              <a:pPr/>
              <a:t>16</a:t>
            </a:fld>
            <a:endParaRPr lang="es-ES_tradnl" altLang="es-ES">
              <a:latin typeface="Arial" panose="020B0604020202020204" pitchFamily="34" charset="0"/>
            </a:endParaRPr>
          </a:p>
        </p:txBody>
      </p:sp>
    </p:spTree>
    <p:extLst>
      <p:ext uri="{BB962C8B-B14F-4D97-AF65-F5344CB8AC3E}">
        <p14:creationId xmlns:p14="http://schemas.microsoft.com/office/powerpoint/2010/main" val="1964769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Marcador de imagen de diapositiva">
            <a:extLst>
              <a:ext uri="{FF2B5EF4-FFF2-40B4-BE49-F238E27FC236}">
                <a16:creationId xmlns:a16="http://schemas.microsoft.com/office/drawing/2014/main" id="{F2282721-88DC-1D40-8565-D4DCDA412725}"/>
              </a:ext>
            </a:extLst>
          </p:cNvPr>
          <p:cNvSpPr>
            <a:spLocks noGrp="1" noRot="1" noChangeAspect="1" noTextEdit="1"/>
          </p:cNvSpPr>
          <p:nvPr>
            <p:ph type="sldImg"/>
          </p:nvPr>
        </p:nvSpPr>
        <p:spPr>
          <a:ln/>
        </p:spPr>
      </p:sp>
      <p:sp>
        <p:nvSpPr>
          <p:cNvPr id="53251" name="2 Marcador de notas">
            <a:extLst>
              <a:ext uri="{FF2B5EF4-FFF2-40B4-BE49-F238E27FC236}">
                <a16:creationId xmlns:a16="http://schemas.microsoft.com/office/drawing/2014/main" id="{B1EC85B6-4B66-B247-B589-A027952F228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
              <a:latin typeface="Arial" panose="020B0604020202020204" pitchFamily="34" charset="0"/>
            </a:endParaRPr>
          </a:p>
        </p:txBody>
      </p:sp>
      <p:sp>
        <p:nvSpPr>
          <p:cNvPr id="53252" name="3 Marcador de número de diapositiva">
            <a:extLst>
              <a:ext uri="{FF2B5EF4-FFF2-40B4-BE49-F238E27FC236}">
                <a16:creationId xmlns:a16="http://schemas.microsoft.com/office/drawing/2014/main" id="{B87900DF-B427-254F-B8F8-5F7908C660D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akerSignet" pitchFamily="18" charset="0"/>
                <a:ea typeface="MS PGothic" panose="020B0600070205080204" pitchFamily="34" charset="-128"/>
              </a:defRPr>
            </a:lvl1pPr>
            <a:lvl2pPr marL="742950" indent="-285750">
              <a:defRPr>
                <a:solidFill>
                  <a:schemeClr val="tx1"/>
                </a:solidFill>
                <a:latin typeface="BakerSignet" pitchFamily="18" charset="0"/>
                <a:ea typeface="MS PGothic" panose="020B0600070205080204" pitchFamily="34" charset="-128"/>
              </a:defRPr>
            </a:lvl2pPr>
            <a:lvl3pPr marL="1143000" indent="-228600">
              <a:defRPr>
                <a:solidFill>
                  <a:schemeClr val="tx1"/>
                </a:solidFill>
                <a:latin typeface="BakerSignet" pitchFamily="18" charset="0"/>
                <a:ea typeface="MS PGothic" panose="020B0600070205080204" pitchFamily="34" charset="-128"/>
              </a:defRPr>
            </a:lvl3pPr>
            <a:lvl4pPr marL="1600200" indent="-228600">
              <a:defRPr>
                <a:solidFill>
                  <a:schemeClr val="tx1"/>
                </a:solidFill>
                <a:latin typeface="BakerSignet" pitchFamily="18" charset="0"/>
                <a:ea typeface="MS PGothic" panose="020B0600070205080204" pitchFamily="34" charset="-128"/>
              </a:defRPr>
            </a:lvl4pPr>
            <a:lvl5pPr marL="2057400" indent="-228600">
              <a:defRPr>
                <a:solidFill>
                  <a:schemeClr val="tx1"/>
                </a:solidFill>
                <a:latin typeface="BakerSignet"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9pPr>
          </a:lstStyle>
          <a:p>
            <a:fld id="{F1B9D344-82C1-E845-AF6F-EF0099690555}" type="slidenum">
              <a:rPr lang="es-ES_tradnl" altLang="es-ES">
                <a:latin typeface="Arial" panose="020B0604020202020204" pitchFamily="34" charset="0"/>
              </a:rPr>
              <a:pPr/>
              <a:t>17</a:t>
            </a:fld>
            <a:endParaRPr lang="es-ES_tradnl" altLang="es-ES">
              <a:latin typeface="Arial" panose="020B0604020202020204" pitchFamily="34" charset="0"/>
            </a:endParaRPr>
          </a:p>
        </p:txBody>
      </p:sp>
    </p:spTree>
    <p:extLst>
      <p:ext uri="{BB962C8B-B14F-4D97-AF65-F5344CB8AC3E}">
        <p14:creationId xmlns:p14="http://schemas.microsoft.com/office/powerpoint/2010/main" val="7680411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Marcador de imagen de diapositiva">
            <a:extLst>
              <a:ext uri="{FF2B5EF4-FFF2-40B4-BE49-F238E27FC236}">
                <a16:creationId xmlns:a16="http://schemas.microsoft.com/office/drawing/2014/main" id="{4DDF2030-C6B2-5349-92F1-47944C6775DF}"/>
              </a:ext>
            </a:extLst>
          </p:cNvPr>
          <p:cNvSpPr>
            <a:spLocks noGrp="1" noRot="1" noChangeAspect="1" noTextEdit="1"/>
          </p:cNvSpPr>
          <p:nvPr>
            <p:ph type="sldImg"/>
          </p:nvPr>
        </p:nvSpPr>
        <p:spPr>
          <a:ln/>
        </p:spPr>
      </p:sp>
      <p:sp>
        <p:nvSpPr>
          <p:cNvPr id="45059" name="2 Marcador de notas">
            <a:extLst>
              <a:ext uri="{FF2B5EF4-FFF2-40B4-BE49-F238E27FC236}">
                <a16:creationId xmlns:a16="http://schemas.microsoft.com/office/drawing/2014/main" id="{2FF97763-4FAA-DF42-A4D7-EE213C49712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
              <a:latin typeface="Arial" panose="020B0604020202020204" pitchFamily="34" charset="0"/>
            </a:endParaRPr>
          </a:p>
        </p:txBody>
      </p:sp>
      <p:sp>
        <p:nvSpPr>
          <p:cNvPr id="45060" name="3 Marcador de número de diapositiva">
            <a:extLst>
              <a:ext uri="{FF2B5EF4-FFF2-40B4-BE49-F238E27FC236}">
                <a16:creationId xmlns:a16="http://schemas.microsoft.com/office/drawing/2014/main" id="{9167DABC-50F9-C649-A176-8223A9C72B6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akerSignet" pitchFamily="18" charset="0"/>
                <a:ea typeface="MS PGothic" panose="020B0600070205080204" pitchFamily="34" charset="-128"/>
              </a:defRPr>
            </a:lvl1pPr>
            <a:lvl2pPr marL="742950" indent="-285750">
              <a:defRPr>
                <a:solidFill>
                  <a:schemeClr val="tx1"/>
                </a:solidFill>
                <a:latin typeface="BakerSignet" pitchFamily="18" charset="0"/>
                <a:ea typeface="MS PGothic" panose="020B0600070205080204" pitchFamily="34" charset="-128"/>
              </a:defRPr>
            </a:lvl2pPr>
            <a:lvl3pPr marL="1143000" indent="-228600">
              <a:defRPr>
                <a:solidFill>
                  <a:schemeClr val="tx1"/>
                </a:solidFill>
                <a:latin typeface="BakerSignet" pitchFamily="18" charset="0"/>
                <a:ea typeface="MS PGothic" panose="020B0600070205080204" pitchFamily="34" charset="-128"/>
              </a:defRPr>
            </a:lvl3pPr>
            <a:lvl4pPr marL="1600200" indent="-228600">
              <a:defRPr>
                <a:solidFill>
                  <a:schemeClr val="tx1"/>
                </a:solidFill>
                <a:latin typeface="BakerSignet" pitchFamily="18" charset="0"/>
                <a:ea typeface="MS PGothic" panose="020B0600070205080204" pitchFamily="34" charset="-128"/>
              </a:defRPr>
            </a:lvl4pPr>
            <a:lvl5pPr marL="2057400" indent="-228600">
              <a:defRPr>
                <a:solidFill>
                  <a:schemeClr val="tx1"/>
                </a:solidFill>
                <a:latin typeface="BakerSignet"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9pPr>
          </a:lstStyle>
          <a:p>
            <a:fld id="{E88D5BB1-843F-0C42-B9EB-795A9C6EFAEE}" type="slidenum">
              <a:rPr lang="es-ES_tradnl" altLang="es-ES">
                <a:latin typeface="Arial" panose="020B0604020202020204" pitchFamily="34" charset="0"/>
              </a:rPr>
              <a:pPr/>
              <a:t>18</a:t>
            </a:fld>
            <a:endParaRPr lang="es-ES_tradnl" altLang="es-ES">
              <a:latin typeface="Arial" panose="020B0604020202020204" pitchFamily="34" charset="0"/>
            </a:endParaRPr>
          </a:p>
        </p:txBody>
      </p:sp>
    </p:spTree>
    <p:extLst>
      <p:ext uri="{BB962C8B-B14F-4D97-AF65-F5344CB8AC3E}">
        <p14:creationId xmlns:p14="http://schemas.microsoft.com/office/powerpoint/2010/main" val="18064465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a:extLst>
              <a:ext uri="{FF2B5EF4-FFF2-40B4-BE49-F238E27FC236}">
                <a16:creationId xmlns:a16="http://schemas.microsoft.com/office/drawing/2014/main" id="{A9DE7B6E-3A53-0D4B-8F16-EAC1357BDF7E}"/>
              </a:ext>
            </a:extLst>
          </p:cNvPr>
          <p:cNvSpPr>
            <a:spLocks noGrp="1" noRot="1" noChangeAspect="1" noTextEdit="1"/>
          </p:cNvSpPr>
          <p:nvPr>
            <p:ph type="sldImg"/>
          </p:nvPr>
        </p:nvSpPr>
        <p:spPr>
          <a:ln/>
        </p:spPr>
      </p:sp>
      <p:sp>
        <p:nvSpPr>
          <p:cNvPr id="47107" name="2 Marcador de notas">
            <a:extLst>
              <a:ext uri="{FF2B5EF4-FFF2-40B4-BE49-F238E27FC236}">
                <a16:creationId xmlns:a16="http://schemas.microsoft.com/office/drawing/2014/main" id="{58EB7212-DC27-734D-BA1A-5C20A0085B1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
              <a:latin typeface="Arial" panose="020B0604020202020204" pitchFamily="34" charset="0"/>
            </a:endParaRPr>
          </a:p>
        </p:txBody>
      </p:sp>
      <p:sp>
        <p:nvSpPr>
          <p:cNvPr id="47108" name="3 Marcador de número de diapositiva">
            <a:extLst>
              <a:ext uri="{FF2B5EF4-FFF2-40B4-BE49-F238E27FC236}">
                <a16:creationId xmlns:a16="http://schemas.microsoft.com/office/drawing/2014/main" id="{E6193FA1-5177-7449-926A-0A68DE8C80F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akerSignet" pitchFamily="18" charset="0"/>
                <a:ea typeface="MS PGothic" panose="020B0600070205080204" pitchFamily="34" charset="-128"/>
              </a:defRPr>
            </a:lvl1pPr>
            <a:lvl2pPr marL="742950" indent="-285750">
              <a:defRPr>
                <a:solidFill>
                  <a:schemeClr val="tx1"/>
                </a:solidFill>
                <a:latin typeface="BakerSignet" pitchFamily="18" charset="0"/>
                <a:ea typeface="MS PGothic" panose="020B0600070205080204" pitchFamily="34" charset="-128"/>
              </a:defRPr>
            </a:lvl2pPr>
            <a:lvl3pPr marL="1143000" indent="-228600">
              <a:defRPr>
                <a:solidFill>
                  <a:schemeClr val="tx1"/>
                </a:solidFill>
                <a:latin typeface="BakerSignet" pitchFamily="18" charset="0"/>
                <a:ea typeface="MS PGothic" panose="020B0600070205080204" pitchFamily="34" charset="-128"/>
              </a:defRPr>
            </a:lvl3pPr>
            <a:lvl4pPr marL="1600200" indent="-228600">
              <a:defRPr>
                <a:solidFill>
                  <a:schemeClr val="tx1"/>
                </a:solidFill>
                <a:latin typeface="BakerSignet" pitchFamily="18" charset="0"/>
                <a:ea typeface="MS PGothic" panose="020B0600070205080204" pitchFamily="34" charset="-128"/>
              </a:defRPr>
            </a:lvl4pPr>
            <a:lvl5pPr marL="2057400" indent="-228600">
              <a:defRPr>
                <a:solidFill>
                  <a:schemeClr val="tx1"/>
                </a:solidFill>
                <a:latin typeface="BakerSignet"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9pPr>
          </a:lstStyle>
          <a:p>
            <a:fld id="{DFC5F661-E8EF-5C4E-813A-22910FEF5BC0}" type="slidenum">
              <a:rPr lang="es-ES_tradnl" altLang="es-ES">
                <a:latin typeface="Arial" panose="020B0604020202020204" pitchFamily="34" charset="0"/>
              </a:rPr>
              <a:pPr/>
              <a:t>19</a:t>
            </a:fld>
            <a:endParaRPr lang="es-ES_tradnl" altLang="es-ES">
              <a:latin typeface="Arial" panose="020B0604020202020204" pitchFamily="34" charset="0"/>
            </a:endParaRPr>
          </a:p>
        </p:txBody>
      </p:sp>
    </p:spTree>
    <p:extLst>
      <p:ext uri="{BB962C8B-B14F-4D97-AF65-F5344CB8AC3E}">
        <p14:creationId xmlns:p14="http://schemas.microsoft.com/office/powerpoint/2010/main" val="1278805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Marcador de imagen de diapositiva">
            <a:extLst>
              <a:ext uri="{FF2B5EF4-FFF2-40B4-BE49-F238E27FC236}">
                <a16:creationId xmlns:a16="http://schemas.microsoft.com/office/drawing/2014/main" id="{6230A378-7F20-594E-BC15-F2C22D350F23}"/>
              </a:ext>
            </a:extLst>
          </p:cNvPr>
          <p:cNvSpPr>
            <a:spLocks noGrp="1" noRot="1" noChangeAspect="1" noTextEdit="1"/>
          </p:cNvSpPr>
          <p:nvPr>
            <p:ph type="sldImg"/>
          </p:nvPr>
        </p:nvSpPr>
        <p:spPr>
          <a:ln/>
        </p:spPr>
      </p:sp>
      <p:sp>
        <p:nvSpPr>
          <p:cNvPr id="49155" name="2 Marcador de notas">
            <a:extLst>
              <a:ext uri="{FF2B5EF4-FFF2-40B4-BE49-F238E27FC236}">
                <a16:creationId xmlns:a16="http://schemas.microsoft.com/office/drawing/2014/main" id="{EF7CBDB3-966F-1048-8F17-2CEE3C256B4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
              <a:latin typeface="Arial" panose="020B0604020202020204" pitchFamily="34" charset="0"/>
            </a:endParaRPr>
          </a:p>
        </p:txBody>
      </p:sp>
      <p:sp>
        <p:nvSpPr>
          <p:cNvPr id="49156" name="3 Marcador de número de diapositiva">
            <a:extLst>
              <a:ext uri="{FF2B5EF4-FFF2-40B4-BE49-F238E27FC236}">
                <a16:creationId xmlns:a16="http://schemas.microsoft.com/office/drawing/2014/main" id="{469CB90B-BB45-5F4D-A0E4-B3C93FA4D5C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akerSignet" pitchFamily="18" charset="0"/>
                <a:ea typeface="MS PGothic" panose="020B0600070205080204" pitchFamily="34" charset="-128"/>
              </a:defRPr>
            </a:lvl1pPr>
            <a:lvl2pPr marL="742950" indent="-285750">
              <a:defRPr>
                <a:solidFill>
                  <a:schemeClr val="tx1"/>
                </a:solidFill>
                <a:latin typeface="BakerSignet" pitchFamily="18" charset="0"/>
                <a:ea typeface="MS PGothic" panose="020B0600070205080204" pitchFamily="34" charset="-128"/>
              </a:defRPr>
            </a:lvl2pPr>
            <a:lvl3pPr marL="1143000" indent="-228600">
              <a:defRPr>
                <a:solidFill>
                  <a:schemeClr val="tx1"/>
                </a:solidFill>
                <a:latin typeface="BakerSignet" pitchFamily="18" charset="0"/>
                <a:ea typeface="MS PGothic" panose="020B0600070205080204" pitchFamily="34" charset="-128"/>
              </a:defRPr>
            </a:lvl3pPr>
            <a:lvl4pPr marL="1600200" indent="-228600">
              <a:defRPr>
                <a:solidFill>
                  <a:schemeClr val="tx1"/>
                </a:solidFill>
                <a:latin typeface="BakerSignet" pitchFamily="18" charset="0"/>
                <a:ea typeface="MS PGothic" panose="020B0600070205080204" pitchFamily="34" charset="-128"/>
              </a:defRPr>
            </a:lvl4pPr>
            <a:lvl5pPr marL="2057400" indent="-228600">
              <a:defRPr>
                <a:solidFill>
                  <a:schemeClr val="tx1"/>
                </a:solidFill>
                <a:latin typeface="BakerSignet"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9pPr>
          </a:lstStyle>
          <a:p>
            <a:fld id="{EC1ADDE0-0FEB-A440-8798-369A081FF2C5}" type="slidenum">
              <a:rPr lang="es-ES_tradnl" altLang="es-ES">
                <a:latin typeface="Arial" panose="020B0604020202020204" pitchFamily="34" charset="0"/>
              </a:rPr>
              <a:pPr/>
              <a:t>20</a:t>
            </a:fld>
            <a:endParaRPr lang="es-ES_tradnl" altLang="es-ES">
              <a:latin typeface="Arial" panose="020B0604020202020204" pitchFamily="34" charset="0"/>
            </a:endParaRPr>
          </a:p>
        </p:txBody>
      </p:sp>
    </p:spTree>
    <p:extLst>
      <p:ext uri="{BB962C8B-B14F-4D97-AF65-F5344CB8AC3E}">
        <p14:creationId xmlns:p14="http://schemas.microsoft.com/office/powerpoint/2010/main" val="4994233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Marcador de imagen de diapositiva">
            <a:extLst>
              <a:ext uri="{FF2B5EF4-FFF2-40B4-BE49-F238E27FC236}">
                <a16:creationId xmlns:a16="http://schemas.microsoft.com/office/drawing/2014/main" id="{F45EC1DB-3CD4-8C4B-BDBB-C60D9177AA67}"/>
              </a:ext>
            </a:extLst>
          </p:cNvPr>
          <p:cNvSpPr>
            <a:spLocks noGrp="1" noRot="1" noChangeAspect="1" noTextEdit="1"/>
          </p:cNvSpPr>
          <p:nvPr>
            <p:ph type="sldImg"/>
          </p:nvPr>
        </p:nvSpPr>
        <p:spPr>
          <a:ln/>
        </p:spPr>
      </p:sp>
      <p:sp>
        <p:nvSpPr>
          <p:cNvPr id="51203" name="2 Marcador de notas">
            <a:extLst>
              <a:ext uri="{FF2B5EF4-FFF2-40B4-BE49-F238E27FC236}">
                <a16:creationId xmlns:a16="http://schemas.microsoft.com/office/drawing/2014/main" id="{12873BC1-BEED-3348-A142-269471C559F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
              <a:latin typeface="Arial" panose="020B0604020202020204" pitchFamily="34" charset="0"/>
            </a:endParaRPr>
          </a:p>
        </p:txBody>
      </p:sp>
      <p:sp>
        <p:nvSpPr>
          <p:cNvPr id="51204" name="3 Marcador de número de diapositiva">
            <a:extLst>
              <a:ext uri="{FF2B5EF4-FFF2-40B4-BE49-F238E27FC236}">
                <a16:creationId xmlns:a16="http://schemas.microsoft.com/office/drawing/2014/main" id="{3DAA5B17-910D-FE43-B5DA-D0FCE960763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akerSignet" pitchFamily="18" charset="0"/>
                <a:ea typeface="MS PGothic" panose="020B0600070205080204" pitchFamily="34" charset="-128"/>
              </a:defRPr>
            </a:lvl1pPr>
            <a:lvl2pPr marL="742950" indent="-285750">
              <a:defRPr>
                <a:solidFill>
                  <a:schemeClr val="tx1"/>
                </a:solidFill>
                <a:latin typeface="BakerSignet" pitchFamily="18" charset="0"/>
                <a:ea typeface="MS PGothic" panose="020B0600070205080204" pitchFamily="34" charset="-128"/>
              </a:defRPr>
            </a:lvl2pPr>
            <a:lvl3pPr marL="1143000" indent="-228600">
              <a:defRPr>
                <a:solidFill>
                  <a:schemeClr val="tx1"/>
                </a:solidFill>
                <a:latin typeface="BakerSignet" pitchFamily="18" charset="0"/>
                <a:ea typeface="MS PGothic" panose="020B0600070205080204" pitchFamily="34" charset="-128"/>
              </a:defRPr>
            </a:lvl3pPr>
            <a:lvl4pPr marL="1600200" indent="-228600">
              <a:defRPr>
                <a:solidFill>
                  <a:schemeClr val="tx1"/>
                </a:solidFill>
                <a:latin typeface="BakerSignet" pitchFamily="18" charset="0"/>
                <a:ea typeface="MS PGothic" panose="020B0600070205080204" pitchFamily="34" charset="-128"/>
              </a:defRPr>
            </a:lvl4pPr>
            <a:lvl5pPr marL="2057400" indent="-228600">
              <a:defRPr>
                <a:solidFill>
                  <a:schemeClr val="tx1"/>
                </a:solidFill>
                <a:latin typeface="BakerSignet"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9pPr>
          </a:lstStyle>
          <a:p>
            <a:fld id="{71C43187-2985-C843-B93A-5228C91F8079}" type="slidenum">
              <a:rPr lang="es-ES_tradnl" altLang="es-ES">
                <a:latin typeface="Arial" panose="020B0604020202020204" pitchFamily="34" charset="0"/>
              </a:rPr>
              <a:pPr/>
              <a:t>21</a:t>
            </a:fld>
            <a:endParaRPr lang="es-ES_tradnl" altLang="es-ES">
              <a:latin typeface="Arial" panose="020B0604020202020204" pitchFamily="34" charset="0"/>
            </a:endParaRPr>
          </a:p>
        </p:txBody>
      </p:sp>
    </p:spTree>
    <p:extLst>
      <p:ext uri="{BB962C8B-B14F-4D97-AF65-F5344CB8AC3E}">
        <p14:creationId xmlns:p14="http://schemas.microsoft.com/office/powerpoint/2010/main" val="33860579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Tour de table : agri localité, productions</a:t>
            </a:r>
          </a:p>
          <a:p>
            <a:endParaRPr lang="fr-FR" dirty="0"/>
          </a:p>
          <a:p>
            <a:endParaRPr lang="fr-FR" dirty="0"/>
          </a:p>
        </p:txBody>
      </p:sp>
      <p:sp>
        <p:nvSpPr>
          <p:cNvPr id="4" name="Espace réservé du numéro de diapositive 3"/>
          <p:cNvSpPr>
            <a:spLocks noGrp="1"/>
          </p:cNvSpPr>
          <p:nvPr>
            <p:ph type="sldNum" sz="quarter" idx="10"/>
          </p:nvPr>
        </p:nvSpPr>
        <p:spPr/>
        <p:txBody>
          <a:bodyPr/>
          <a:lstStyle/>
          <a:p>
            <a:pPr>
              <a:defRPr/>
            </a:pPr>
            <a:fld id="{2BB01362-5D41-5E40-B8F8-F3B5CDEE3F1F}" type="slidenum">
              <a:rPr lang="es-ES_tradnl" smtClean="0"/>
              <a:pPr>
                <a:defRPr/>
              </a:pPr>
              <a:t>22</a:t>
            </a:fld>
            <a:endParaRPr lang="es-ES_tradnl"/>
          </a:p>
        </p:txBody>
      </p:sp>
    </p:spTree>
    <p:extLst>
      <p:ext uri="{BB962C8B-B14F-4D97-AF65-F5344CB8AC3E}">
        <p14:creationId xmlns:p14="http://schemas.microsoft.com/office/powerpoint/2010/main" val="4020211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imagen de diapositiva">
            <a:extLst>
              <a:ext uri="{FF2B5EF4-FFF2-40B4-BE49-F238E27FC236}">
                <a16:creationId xmlns:a16="http://schemas.microsoft.com/office/drawing/2014/main" id="{FEB4257C-E954-C54A-8FAE-2B70F8E9935A}"/>
              </a:ext>
            </a:extLst>
          </p:cNvPr>
          <p:cNvSpPr>
            <a:spLocks noGrp="1" noRot="1" noChangeAspect="1" noTextEdit="1"/>
          </p:cNvSpPr>
          <p:nvPr>
            <p:ph type="sldImg"/>
          </p:nvPr>
        </p:nvSpPr>
        <p:spPr>
          <a:ln/>
        </p:spPr>
      </p:sp>
      <p:sp>
        <p:nvSpPr>
          <p:cNvPr id="19459" name="2 Marcador de notas">
            <a:extLst>
              <a:ext uri="{FF2B5EF4-FFF2-40B4-BE49-F238E27FC236}">
                <a16:creationId xmlns:a16="http://schemas.microsoft.com/office/drawing/2014/main" id="{7F8239FD-1A66-E444-B387-BF6BB48484F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
              <a:latin typeface="Arial" panose="020B0604020202020204" pitchFamily="34" charset="0"/>
            </a:endParaRPr>
          </a:p>
        </p:txBody>
      </p:sp>
      <p:sp>
        <p:nvSpPr>
          <p:cNvPr id="19460" name="3 Marcador de número de diapositiva">
            <a:extLst>
              <a:ext uri="{FF2B5EF4-FFF2-40B4-BE49-F238E27FC236}">
                <a16:creationId xmlns:a16="http://schemas.microsoft.com/office/drawing/2014/main" id="{B4E4E5E4-497C-4042-A268-0407188BB2D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akerSignet" pitchFamily="18" charset="0"/>
                <a:ea typeface="MS PGothic" panose="020B0600070205080204" pitchFamily="34" charset="-128"/>
              </a:defRPr>
            </a:lvl1pPr>
            <a:lvl2pPr marL="742950" indent="-285750">
              <a:defRPr>
                <a:solidFill>
                  <a:schemeClr val="tx1"/>
                </a:solidFill>
                <a:latin typeface="BakerSignet" pitchFamily="18" charset="0"/>
                <a:ea typeface="MS PGothic" panose="020B0600070205080204" pitchFamily="34" charset="-128"/>
              </a:defRPr>
            </a:lvl2pPr>
            <a:lvl3pPr marL="1143000" indent="-228600">
              <a:defRPr>
                <a:solidFill>
                  <a:schemeClr val="tx1"/>
                </a:solidFill>
                <a:latin typeface="BakerSignet" pitchFamily="18" charset="0"/>
                <a:ea typeface="MS PGothic" panose="020B0600070205080204" pitchFamily="34" charset="-128"/>
              </a:defRPr>
            </a:lvl3pPr>
            <a:lvl4pPr marL="1600200" indent="-228600">
              <a:defRPr>
                <a:solidFill>
                  <a:schemeClr val="tx1"/>
                </a:solidFill>
                <a:latin typeface="BakerSignet" pitchFamily="18" charset="0"/>
                <a:ea typeface="MS PGothic" panose="020B0600070205080204" pitchFamily="34" charset="-128"/>
              </a:defRPr>
            </a:lvl4pPr>
            <a:lvl5pPr marL="2057400" indent="-228600">
              <a:defRPr>
                <a:solidFill>
                  <a:schemeClr val="tx1"/>
                </a:solidFill>
                <a:latin typeface="BakerSignet"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9pPr>
          </a:lstStyle>
          <a:p>
            <a:fld id="{F789BF80-9C39-584D-93FB-06F00C5F6777}" type="slidenum">
              <a:rPr lang="es-ES_tradnl" altLang="es-ES">
                <a:latin typeface="Arial" panose="020B0604020202020204" pitchFamily="34" charset="0"/>
              </a:rPr>
              <a:pPr/>
              <a:t>4</a:t>
            </a:fld>
            <a:endParaRPr lang="es-ES_tradnl" altLang="es-ES">
              <a:latin typeface="Arial" panose="020B0604020202020204" pitchFamily="34" charset="0"/>
            </a:endParaRPr>
          </a:p>
        </p:txBody>
      </p:sp>
    </p:spTree>
    <p:extLst>
      <p:ext uri="{BB962C8B-B14F-4D97-AF65-F5344CB8AC3E}">
        <p14:creationId xmlns:p14="http://schemas.microsoft.com/office/powerpoint/2010/main" val="10451627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126 pilot </a:t>
            </a:r>
            <a:r>
              <a:rPr lang="fr-FR" dirty="0" err="1"/>
              <a:t>farms</a:t>
            </a:r>
            <a:r>
              <a:rPr lang="fr-FR" dirty="0"/>
              <a:t> </a:t>
            </a:r>
            <a:r>
              <a:rPr lang="fr-FR" dirty="0" err="1"/>
              <a:t>accross</a:t>
            </a:r>
            <a:r>
              <a:rPr lang="fr-FR" dirty="0"/>
              <a:t> 4 countries</a:t>
            </a:r>
          </a:p>
          <a:p>
            <a:r>
              <a:rPr lang="fr-FR" dirty="0" err="1"/>
              <a:t>These</a:t>
            </a:r>
            <a:r>
              <a:rPr lang="fr-FR" dirty="0"/>
              <a:t> </a:t>
            </a:r>
            <a:r>
              <a:rPr lang="fr-FR" dirty="0" err="1"/>
              <a:t>farms</a:t>
            </a:r>
            <a:r>
              <a:rPr lang="fr-FR" dirty="0"/>
              <a:t> have been </a:t>
            </a:r>
            <a:r>
              <a:rPr lang="fr-FR" dirty="0" err="1"/>
              <a:t>selected</a:t>
            </a:r>
            <a:r>
              <a:rPr lang="fr-FR" dirty="0"/>
              <a:t> to </a:t>
            </a:r>
            <a:r>
              <a:rPr lang="fr-FR" dirty="0" err="1"/>
              <a:t>ensure</a:t>
            </a:r>
            <a:r>
              <a:rPr lang="fr-FR" dirty="0"/>
              <a:t> </a:t>
            </a:r>
            <a:r>
              <a:rPr lang="fr-FR" dirty="0" err="1"/>
              <a:t>variability</a:t>
            </a:r>
            <a:r>
              <a:rPr lang="fr-FR" dirty="0"/>
              <a:t> of size, </a:t>
            </a:r>
            <a:r>
              <a:rPr lang="fr-FR" dirty="0" err="1"/>
              <a:t>farming</a:t>
            </a:r>
            <a:r>
              <a:rPr lang="fr-FR" dirty="0"/>
              <a:t> practices.</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pPr>
              <a:defRPr/>
            </a:pPr>
            <a:fld id="{2BB01362-5D41-5E40-B8F8-F3B5CDEE3F1F}" type="slidenum">
              <a:rPr lang="es-ES_tradnl" smtClean="0"/>
              <a:pPr>
                <a:defRPr/>
              </a:pPr>
              <a:t>23</a:t>
            </a:fld>
            <a:endParaRPr lang="es-ES_tradnl"/>
          </a:p>
        </p:txBody>
      </p:sp>
    </p:spTree>
    <p:extLst>
      <p:ext uri="{BB962C8B-B14F-4D97-AF65-F5344CB8AC3E}">
        <p14:creationId xmlns:p14="http://schemas.microsoft.com/office/powerpoint/2010/main" val="19408451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Main productions : </a:t>
            </a:r>
            <a:r>
              <a:rPr lang="fr-FR" dirty="0" err="1"/>
              <a:t>cereal</a:t>
            </a:r>
            <a:r>
              <a:rPr lang="fr-FR" dirty="0"/>
              <a:t> </a:t>
            </a:r>
            <a:r>
              <a:rPr lang="fr-FR" dirty="0" err="1"/>
              <a:t>crops</a:t>
            </a:r>
            <a:r>
              <a:rPr lang="fr-FR" dirty="0"/>
              <a:t> (45%) &amp; </a:t>
            </a:r>
            <a:r>
              <a:rPr lang="fr-FR" dirty="0" err="1"/>
              <a:t>dairy</a:t>
            </a:r>
            <a:r>
              <a:rPr lang="fr-FR" dirty="0"/>
              <a:t> </a:t>
            </a:r>
            <a:r>
              <a:rPr lang="fr-FR" dirty="0" err="1"/>
              <a:t>milk</a:t>
            </a:r>
            <a:r>
              <a:rPr lang="fr-FR" dirty="0"/>
              <a:t> (24%)</a:t>
            </a:r>
          </a:p>
          <a:p>
            <a:endParaRPr lang="fr-FR" dirty="0"/>
          </a:p>
          <a:p>
            <a:r>
              <a:rPr lang="fr-FR" dirty="0" err="1"/>
              <a:t>Farm</a:t>
            </a:r>
            <a:r>
              <a:rPr lang="fr-FR" dirty="0"/>
              <a:t> size: </a:t>
            </a:r>
            <a:r>
              <a:rPr lang="fr-FR" dirty="0" err="1"/>
              <a:t>huge</a:t>
            </a:r>
            <a:r>
              <a:rPr lang="fr-FR" dirty="0"/>
              <a:t> </a:t>
            </a:r>
            <a:r>
              <a:rPr lang="fr-FR" dirty="0" err="1"/>
              <a:t>diversity</a:t>
            </a:r>
            <a:r>
              <a:rPr lang="fr-FR" dirty="0"/>
              <a:t> of </a:t>
            </a:r>
            <a:r>
              <a:rPr lang="fr-FR" dirty="0" err="1"/>
              <a:t>farm</a:t>
            </a:r>
            <a:r>
              <a:rPr lang="fr-FR" dirty="0"/>
              <a:t> size </a:t>
            </a:r>
            <a:r>
              <a:rPr lang="fr-FR" dirty="0" err="1"/>
              <a:t>within</a:t>
            </a:r>
            <a:r>
              <a:rPr lang="fr-FR" dirty="0"/>
              <a:t> </a:t>
            </a:r>
            <a:r>
              <a:rPr lang="fr-FR" dirty="0" err="1"/>
              <a:t>each</a:t>
            </a:r>
            <a:r>
              <a:rPr lang="fr-FR" dirty="0"/>
              <a:t> of the 4 countries. A few </a:t>
            </a:r>
            <a:r>
              <a:rPr lang="fr-FR" dirty="0" err="1"/>
              <a:t>huge</a:t>
            </a:r>
            <a:r>
              <a:rPr lang="fr-FR" dirty="0"/>
              <a:t> </a:t>
            </a:r>
            <a:r>
              <a:rPr lang="fr-FR" dirty="0" err="1"/>
              <a:t>farm</a:t>
            </a:r>
            <a:r>
              <a:rPr lang="fr-FR" dirty="0"/>
              <a:t> size in Spain and </a:t>
            </a:r>
            <a:r>
              <a:rPr lang="fr-FR" dirty="0" err="1"/>
              <a:t>Estonia</a:t>
            </a:r>
            <a:r>
              <a:rPr lang="fr-FR" dirty="0"/>
              <a:t>.</a:t>
            </a:r>
          </a:p>
          <a:p>
            <a:endParaRPr lang="fr-FR" dirty="0"/>
          </a:p>
          <a:p>
            <a:r>
              <a:rPr lang="fr-FR" dirty="0"/>
              <a:t>75% </a:t>
            </a:r>
            <a:r>
              <a:rPr lang="fr-FR" dirty="0" err="1"/>
              <a:t>conventionnal</a:t>
            </a:r>
            <a:r>
              <a:rPr lang="fr-FR" dirty="0"/>
              <a:t>, 25 % </a:t>
            </a:r>
            <a:r>
              <a:rPr lang="fr-FR" dirty="0" err="1"/>
              <a:t>organic</a:t>
            </a:r>
            <a:r>
              <a:rPr lang="fr-FR" dirty="0"/>
              <a:t> (</a:t>
            </a:r>
            <a:r>
              <a:rPr lang="fr-FR" dirty="0" err="1"/>
              <a:t>only</a:t>
            </a:r>
            <a:r>
              <a:rPr lang="fr-FR" dirty="0"/>
              <a:t> 23% in Spain, maxi 36% in </a:t>
            </a:r>
            <a:r>
              <a:rPr lang="fr-FR" dirty="0" err="1"/>
              <a:t>Estonia</a:t>
            </a:r>
            <a:r>
              <a:rPr lang="fr-FR" dirty="0"/>
              <a:t>)</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pPr>
              <a:defRPr/>
            </a:pPr>
            <a:fld id="{2BB01362-5D41-5E40-B8F8-F3B5CDEE3F1F}" type="slidenum">
              <a:rPr lang="es-ES_tradnl" smtClean="0"/>
              <a:pPr>
                <a:defRPr/>
              </a:pPr>
              <a:t>24</a:t>
            </a:fld>
            <a:endParaRPr lang="es-ES_tradnl"/>
          </a:p>
        </p:txBody>
      </p:sp>
    </p:spTree>
    <p:extLst>
      <p:ext uri="{BB962C8B-B14F-4D97-AF65-F5344CB8AC3E}">
        <p14:creationId xmlns:p14="http://schemas.microsoft.com/office/powerpoint/2010/main" val="16594140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26 </a:t>
            </a:r>
            <a:r>
              <a:rPr lang="fr-FR" dirty="0" err="1"/>
              <a:t>farms</a:t>
            </a:r>
            <a:r>
              <a:rPr lang="fr-FR" dirty="0"/>
              <a:t> </a:t>
            </a:r>
            <a:r>
              <a:rPr lang="fr-FR" dirty="0" err="1"/>
              <a:t>with</a:t>
            </a:r>
            <a:r>
              <a:rPr lang="fr-FR" dirty="0"/>
              <a:t> irrigation</a:t>
            </a:r>
          </a:p>
        </p:txBody>
      </p:sp>
      <p:sp>
        <p:nvSpPr>
          <p:cNvPr id="4" name="Espace réservé du numéro de diapositive 3"/>
          <p:cNvSpPr>
            <a:spLocks noGrp="1"/>
          </p:cNvSpPr>
          <p:nvPr>
            <p:ph type="sldNum" sz="quarter" idx="5"/>
          </p:nvPr>
        </p:nvSpPr>
        <p:spPr/>
        <p:txBody>
          <a:bodyPr/>
          <a:lstStyle/>
          <a:p>
            <a:pPr>
              <a:defRPr/>
            </a:pPr>
            <a:fld id="{2BB01362-5D41-5E40-B8F8-F3B5CDEE3F1F}" type="slidenum">
              <a:rPr lang="es-ES_tradnl" smtClean="0"/>
              <a:pPr>
                <a:defRPr/>
              </a:pPr>
              <a:t>26</a:t>
            </a:fld>
            <a:endParaRPr lang="es-ES_tradnl"/>
          </a:p>
        </p:txBody>
      </p:sp>
    </p:spTree>
    <p:extLst>
      <p:ext uri="{BB962C8B-B14F-4D97-AF65-F5344CB8AC3E}">
        <p14:creationId xmlns:p14="http://schemas.microsoft.com/office/powerpoint/2010/main" val="20737170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26 </a:t>
            </a:r>
            <a:r>
              <a:rPr lang="fr-FR" dirty="0" err="1"/>
              <a:t>farms</a:t>
            </a:r>
            <a:r>
              <a:rPr lang="fr-FR" dirty="0"/>
              <a:t> </a:t>
            </a:r>
            <a:r>
              <a:rPr lang="fr-FR" dirty="0" err="1"/>
              <a:t>with</a:t>
            </a:r>
            <a:r>
              <a:rPr lang="fr-FR" dirty="0"/>
              <a:t> irrigation</a:t>
            </a:r>
          </a:p>
        </p:txBody>
      </p:sp>
      <p:sp>
        <p:nvSpPr>
          <p:cNvPr id="4" name="Espace réservé du numéro de diapositive 3"/>
          <p:cNvSpPr>
            <a:spLocks noGrp="1"/>
          </p:cNvSpPr>
          <p:nvPr>
            <p:ph type="sldNum" sz="quarter" idx="5"/>
          </p:nvPr>
        </p:nvSpPr>
        <p:spPr/>
        <p:txBody>
          <a:bodyPr/>
          <a:lstStyle/>
          <a:p>
            <a:pPr>
              <a:defRPr/>
            </a:pPr>
            <a:fld id="{2BB01362-5D41-5E40-B8F8-F3B5CDEE3F1F}" type="slidenum">
              <a:rPr lang="es-ES_tradnl" smtClean="0"/>
              <a:pPr>
                <a:defRPr/>
              </a:pPr>
              <a:t>27</a:t>
            </a:fld>
            <a:endParaRPr lang="es-ES_tradnl"/>
          </a:p>
        </p:txBody>
      </p:sp>
    </p:spTree>
    <p:extLst>
      <p:ext uri="{BB962C8B-B14F-4D97-AF65-F5344CB8AC3E}">
        <p14:creationId xmlns:p14="http://schemas.microsoft.com/office/powerpoint/2010/main" val="24410302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2BB01362-5D41-5E40-B8F8-F3B5CDEE3F1F}" type="slidenum">
              <a:rPr lang="es-ES_tradnl" smtClean="0"/>
              <a:pPr>
                <a:defRPr/>
              </a:pPr>
              <a:t>28</a:t>
            </a:fld>
            <a:endParaRPr lang="es-ES_tradnl"/>
          </a:p>
        </p:txBody>
      </p:sp>
    </p:spTree>
    <p:extLst>
      <p:ext uri="{BB962C8B-B14F-4D97-AF65-F5344CB8AC3E}">
        <p14:creationId xmlns:p14="http://schemas.microsoft.com/office/powerpoint/2010/main" val="37710555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2BB01362-5D41-5E40-B8F8-F3B5CDEE3F1F}" type="slidenum">
              <a:rPr lang="es-ES_tradnl" smtClean="0"/>
              <a:pPr>
                <a:defRPr/>
              </a:pPr>
              <a:t>29</a:t>
            </a:fld>
            <a:endParaRPr lang="es-ES_tradnl"/>
          </a:p>
        </p:txBody>
      </p:sp>
    </p:spTree>
    <p:extLst>
      <p:ext uri="{BB962C8B-B14F-4D97-AF65-F5344CB8AC3E}">
        <p14:creationId xmlns:p14="http://schemas.microsoft.com/office/powerpoint/2010/main" val="18829817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2BB01362-5D41-5E40-B8F8-F3B5CDEE3F1F}" type="slidenum">
              <a:rPr lang="es-ES_tradnl" smtClean="0"/>
              <a:pPr>
                <a:defRPr/>
              </a:pPr>
              <a:t>30</a:t>
            </a:fld>
            <a:endParaRPr lang="es-ES_tradnl"/>
          </a:p>
        </p:txBody>
      </p:sp>
    </p:spTree>
    <p:extLst>
      <p:ext uri="{BB962C8B-B14F-4D97-AF65-F5344CB8AC3E}">
        <p14:creationId xmlns:p14="http://schemas.microsoft.com/office/powerpoint/2010/main" val="25723887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2BB01362-5D41-5E40-B8F8-F3B5CDEE3F1F}" type="slidenum">
              <a:rPr lang="es-ES_tradnl" smtClean="0"/>
              <a:pPr>
                <a:defRPr/>
              </a:pPr>
              <a:t>31</a:t>
            </a:fld>
            <a:endParaRPr lang="es-ES_tradnl"/>
          </a:p>
        </p:txBody>
      </p:sp>
    </p:spTree>
    <p:extLst>
      <p:ext uri="{BB962C8B-B14F-4D97-AF65-F5344CB8AC3E}">
        <p14:creationId xmlns:p14="http://schemas.microsoft.com/office/powerpoint/2010/main" val="38354288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2BB01362-5D41-5E40-B8F8-F3B5CDEE3F1F}" type="slidenum">
              <a:rPr lang="es-ES_tradnl" smtClean="0"/>
              <a:pPr>
                <a:defRPr/>
              </a:pPr>
              <a:t>32</a:t>
            </a:fld>
            <a:endParaRPr lang="es-ES_tradnl"/>
          </a:p>
        </p:txBody>
      </p:sp>
    </p:spTree>
    <p:extLst>
      <p:ext uri="{BB962C8B-B14F-4D97-AF65-F5344CB8AC3E}">
        <p14:creationId xmlns:p14="http://schemas.microsoft.com/office/powerpoint/2010/main" val="34920529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2BB01362-5D41-5E40-B8F8-F3B5CDEE3F1F}" type="slidenum">
              <a:rPr lang="es-ES_tradnl" smtClean="0"/>
              <a:pPr>
                <a:defRPr/>
              </a:pPr>
              <a:t>33</a:t>
            </a:fld>
            <a:endParaRPr lang="es-ES_tradnl"/>
          </a:p>
        </p:txBody>
      </p:sp>
    </p:spTree>
    <p:extLst>
      <p:ext uri="{BB962C8B-B14F-4D97-AF65-F5344CB8AC3E}">
        <p14:creationId xmlns:p14="http://schemas.microsoft.com/office/powerpoint/2010/main" val="456578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imagen de diapositiva">
            <a:extLst>
              <a:ext uri="{FF2B5EF4-FFF2-40B4-BE49-F238E27FC236}">
                <a16:creationId xmlns:a16="http://schemas.microsoft.com/office/drawing/2014/main" id="{BF7EB211-8991-874C-9A0E-27EB8F9CA9CD}"/>
              </a:ext>
            </a:extLst>
          </p:cNvPr>
          <p:cNvSpPr>
            <a:spLocks noGrp="1" noRot="1" noChangeAspect="1" noTextEdit="1"/>
          </p:cNvSpPr>
          <p:nvPr>
            <p:ph type="sldImg"/>
          </p:nvPr>
        </p:nvSpPr>
        <p:spPr>
          <a:ln/>
        </p:spPr>
      </p:sp>
      <p:sp>
        <p:nvSpPr>
          <p:cNvPr id="23555" name="2 Marcador de notas">
            <a:extLst>
              <a:ext uri="{FF2B5EF4-FFF2-40B4-BE49-F238E27FC236}">
                <a16:creationId xmlns:a16="http://schemas.microsoft.com/office/drawing/2014/main" id="{06114696-36E6-2F47-8524-2283F535B7D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s-ES" b="1">
                <a:latin typeface="Arial" panose="020B0604020202020204" pitchFamily="34" charset="0"/>
              </a:rPr>
              <a:t>farmers have since already adapted their practices, but the challenge for the next decades is that changes take place in a very short time period. </a:t>
            </a:r>
            <a:endParaRPr lang="es-ES" altLang="es-ES">
              <a:latin typeface="Arial" panose="020B0604020202020204" pitchFamily="34" charset="0"/>
            </a:endParaRPr>
          </a:p>
        </p:txBody>
      </p:sp>
      <p:sp>
        <p:nvSpPr>
          <p:cNvPr id="23556" name="3 Marcador de número de diapositiva">
            <a:extLst>
              <a:ext uri="{FF2B5EF4-FFF2-40B4-BE49-F238E27FC236}">
                <a16:creationId xmlns:a16="http://schemas.microsoft.com/office/drawing/2014/main" id="{E763ADA4-4C9A-624D-8887-0E572C723B1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akerSignet" pitchFamily="18" charset="0"/>
                <a:ea typeface="MS PGothic" panose="020B0600070205080204" pitchFamily="34" charset="-128"/>
              </a:defRPr>
            </a:lvl1pPr>
            <a:lvl2pPr marL="742950" indent="-285750">
              <a:defRPr>
                <a:solidFill>
                  <a:schemeClr val="tx1"/>
                </a:solidFill>
                <a:latin typeface="BakerSignet" pitchFamily="18" charset="0"/>
                <a:ea typeface="MS PGothic" panose="020B0600070205080204" pitchFamily="34" charset="-128"/>
              </a:defRPr>
            </a:lvl2pPr>
            <a:lvl3pPr marL="1143000" indent="-228600">
              <a:defRPr>
                <a:solidFill>
                  <a:schemeClr val="tx1"/>
                </a:solidFill>
                <a:latin typeface="BakerSignet" pitchFamily="18" charset="0"/>
                <a:ea typeface="MS PGothic" panose="020B0600070205080204" pitchFamily="34" charset="-128"/>
              </a:defRPr>
            </a:lvl3pPr>
            <a:lvl4pPr marL="1600200" indent="-228600">
              <a:defRPr>
                <a:solidFill>
                  <a:schemeClr val="tx1"/>
                </a:solidFill>
                <a:latin typeface="BakerSignet" pitchFamily="18" charset="0"/>
                <a:ea typeface="MS PGothic" panose="020B0600070205080204" pitchFamily="34" charset="-128"/>
              </a:defRPr>
            </a:lvl4pPr>
            <a:lvl5pPr marL="2057400" indent="-228600">
              <a:defRPr>
                <a:solidFill>
                  <a:schemeClr val="tx1"/>
                </a:solidFill>
                <a:latin typeface="BakerSignet"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9pPr>
          </a:lstStyle>
          <a:p>
            <a:fld id="{E6210AC8-51F6-7A49-B330-ADE2AAD66425}" type="slidenum">
              <a:rPr lang="es-ES_tradnl" altLang="es-ES">
                <a:latin typeface="Arial" panose="020B0604020202020204" pitchFamily="34" charset="0"/>
              </a:rPr>
              <a:pPr/>
              <a:t>5</a:t>
            </a:fld>
            <a:endParaRPr lang="es-ES_tradnl" altLang="es-ES">
              <a:latin typeface="Arial" panose="020B0604020202020204" pitchFamily="34" charset="0"/>
            </a:endParaRPr>
          </a:p>
        </p:txBody>
      </p:sp>
    </p:spTree>
    <p:extLst>
      <p:ext uri="{BB962C8B-B14F-4D97-AF65-F5344CB8AC3E}">
        <p14:creationId xmlns:p14="http://schemas.microsoft.com/office/powerpoint/2010/main" val="29176183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2BB01362-5D41-5E40-B8F8-F3B5CDEE3F1F}" type="slidenum">
              <a:rPr lang="es-ES_tradnl" smtClean="0"/>
              <a:pPr>
                <a:defRPr/>
              </a:pPr>
              <a:t>34</a:t>
            </a:fld>
            <a:endParaRPr lang="es-ES_tradnl"/>
          </a:p>
        </p:txBody>
      </p:sp>
    </p:spTree>
    <p:extLst>
      <p:ext uri="{BB962C8B-B14F-4D97-AF65-F5344CB8AC3E}">
        <p14:creationId xmlns:p14="http://schemas.microsoft.com/office/powerpoint/2010/main" val="41540398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2BB01362-5D41-5E40-B8F8-F3B5CDEE3F1F}" type="slidenum">
              <a:rPr lang="es-ES_tradnl" smtClean="0"/>
              <a:pPr>
                <a:defRPr/>
              </a:pPr>
              <a:t>35</a:t>
            </a:fld>
            <a:endParaRPr lang="es-ES_tradnl"/>
          </a:p>
        </p:txBody>
      </p:sp>
    </p:spTree>
    <p:extLst>
      <p:ext uri="{BB962C8B-B14F-4D97-AF65-F5344CB8AC3E}">
        <p14:creationId xmlns:p14="http://schemas.microsoft.com/office/powerpoint/2010/main" val="9257371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2BB01362-5D41-5E40-B8F8-F3B5CDEE3F1F}" type="slidenum">
              <a:rPr lang="es-ES_tradnl" smtClean="0"/>
              <a:pPr>
                <a:defRPr/>
              </a:pPr>
              <a:t>41</a:t>
            </a:fld>
            <a:endParaRPr lang="es-ES_tradnl"/>
          </a:p>
        </p:txBody>
      </p:sp>
    </p:spTree>
    <p:extLst>
      <p:ext uri="{BB962C8B-B14F-4D97-AF65-F5344CB8AC3E}">
        <p14:creationId xmlns:p14="http://schemas.microsoft.com/office/powerpoint/2010/main" val="41677755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2BB01362-5D41-5E40-B8F8-F3B5CDEE3F1F}" type="slidenum">
              <a:rPr lang="es-ES_tradnl" smtClean="0"/>
              <a:pPr>
                <a:defRPr/>
              </a:pPr>
              <a:t>42</a:t>
            </a:fld>
            <a:endParaRPr lang="es-ES_tradnl"/>
          </a:p>
        </p:txBody>
      </p:sp>
    </p:spTree>
    <p:extLst>
      <p:ext uri="{BB962C8B-B14F-4D97-AF65-F5344CB8AC3E}">
        <p14:creationId xmlns:p14="http://schemas.microsoft.com/office/powerpoint/2010/main" val="18313935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2BB01362-5D41-5E40-B8F8-F3B5CDEE3F1F}" type="slidenum">
              <a:rPr lang="es-ES_tradnl" smtClean="0"/>
              <a:pPr>
                <a:defRPr/>
              </a:pPr>
              <a:t>45</a:t>
            </a:fld>
            <a:endParaRPr lang="es-ES_tradnl"/>
          </a:p>
        </p:txBody>
      </p:sp>
    </p:spTree>
    <p:extLst>
      <p:ext uri="{BB962C8B-B14F-4D97-AF65-F5344CB8AC3E}">
        <p14:creationId xmlns:p14="http://schemas.microsoft.com/office/powerpoint/2010/main" val="188144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2BB01362-5D41-5E40-B8F8-F3B5CDEE3F1F}" type="slidenum">
              <a:rPr lang="es-ES_tradnl" smtClean="0"/>
              <a:pPr>
                <a:defRPr/>
              </a:pPr>
              <a:t>46</a:t>
            </a:fld>
            <a:endParaRPr lang="es-ES_tradnl"/>
          </a:p>
        </p:txBody>
      </p:sp>
    </p:spTree>
    <p:extLst>
      <p:ext uri="{BB962C8B-B14F-4D97-AF65-F5344CB8AC3E}">
        <p14:creationId xmlns:p14="http://schemas.microsoft.com/office/powerpoint/2010/main" val="37945998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2BB01362-5D41-5E40-B8F8-F3B5CDEE3F1F}" type="slidenum">
              <a:rPr lang="es-ES_tradnl" smtClean="0"/>
              <a:pPr>
                <a:defRPr/>
              </a:pPr>
              <a:t>47</a:t>
            </a:fld>
            <a:endParaRPr lang="es-ES_tradnl"/>
          </a:p>
        </p:txBody>
      </p:sp>
    </p:spTree>
    <p:extLst>
      <p:ext uri="{BB962C8B-B14F-4D97-AF65-F5344CB8AC3E}">
        <p14:creationId xmlns:p14="http://schemas.microsoft.com/office/powerpoint/2010/main" val="33110667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2BB01362-5D41-5E40-B8F8-F3B5CDEE3F1F}" type="slidenum">
              <a:rPr lang="es-ES_tradnl" smtClean="0"/>
              <a:pPr>
                <a:defRPr/>
              </a:pPr>
              <a:t>48</a:t>
            </a:fld>
            <a:endParaRPr lang="es-ES_tradnl"/>
          </a:p>
        </p:txBody>
      </p:sp>
    </p:spTree>
    <p:extLst>
      <p:ext uri="{BB962C8B-B14F-4D97-AF65-F5344CB8AC3E}">
        <p14:creationId xmlns:p14="http://schemas.microsoft.com/office/powerpoint/2010/main" val="10124458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2BB01362-5D41-5E40-B8F8-F3B5CDEE3F1F}" type="slidenum">
              <a:rPr lang="es-ES_tradnl" smtClean="0"/>
              <a:pPr>
                <a:defRPr/>
              </a:pPr>
              <a:t>49</a:t>
            </a:fld>
            <a:endParaRPr lang="es-ES_tradnl"/>
          </a:p>
        </p:txBody>
      </p:sp>
    </p:spTree>
    <p:extLst>
      <p:ext uri="{BB962C8B-B14F-4D97-AF65-F5344CB8AC3E}">
        <p14:creationId xmlns:p14="http://schemas.microsoft.com/office/powerpoint/2010/main" val="2595153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2BB01362-5D41-5E40-B8F8-F3B5CDEE3F1F}" type="slidenum">
              <a:rPr lang="es-ES_tradnl" smtClean="0"/>
              <a:pPr>
                <a:defRPr/>
              </a:pPr>
              <a:t>50</a:t>
            </a:fld>
            <a:endParaRPr lang="es-ES_tradnl"/>
          </a:p>
        </p:txBody>
      </p:sp>
    </p:spTree>
    <p:extLst>
      <p:ext uri="{BB962C8B-B14F-4D97-AF65-F5344CB8AC3E}">
        <p14:creationId xmlns:p14="http://schemas.microsoft.com/office/powerpoint/2010/main" val="1028950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Marcador de imagen de diapositiva">
            <a:extLst>
              <a:ext uri="{FF2B5EF4-FFF2-40B4-BE49-F238E27FC236}">
                <a16:creationId xmlns:a16="http://schemas.microsoft.com/office/drawing/2014/main" id="{1E2F535B-0F9F-354F-A5A0-1B4C542FB7E8}"/>
              </a:ext>
            </a:extLst>
          </p:cNvPr>
          <p:cNvSpPr>
            <a:spLocks noGrp="1" noRot="1" noChangeAspect="1" noTextEdit="1"/>
          </p:cNvSpPr>
          <p:nvPr>
            <p:ph type="sldImg"/>
          </p:nvPr>
        </p:nvSpPr>
        <p:spPr>
          <a:ln/>
        </p:spPr>
      </p:sp>
      <p:sp>
        <p:nvSpPr>
          <p:cNvPr id="17411" name="2 Marcador de notas">
            <a:extLst>
              <a:ext uri="{FF2B5EF4-FFF2-40B4-BE49-F238E27FC236}">
                <a16:creationId xmlns:a16="http://schemas.microsoft.com/office/drawing/2014/main" id="{A75AB9F1-E475-D24C-881E-D419F0B843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
              <a:latin typeface="Arial" panose="020B0604020202020204" pitchFamily="34" charset="0"/>
            </a:endParaRPr>
          </a:p>
        </p:txBody>
      </p:sp>
      <p:sp>
        <p:nvSpPr>
          <p:cNvPr id="17412" name="3 Marcador de número de diapositiva">
            <a:extLst>
              <a:ext uri="{FF2B5EF4-FFF2-40B4-BE49-F238E27FC236}">
                <a16:creationId xmlns:a16="http://schemas.microsoft.com/office/drawing/2014/main" id="{8936AB43-E645-A249-9C74-104E05ADAB8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akerSignet" pitchFamily="18" charset="0"/>
                <a:ea typeface="MS PGothic" panose="020B0600070205080204" pitchFamily="34" charset="-128"/>
              </a:defRPr>
            </a:lvl1pPr>
            <a:lvl2pPr marL="742950" indent="-285750">
              <a:defRPr>
                <a:solidFill>
                  <a:schemeClr val="tx1"/>
                </a:solidFill>
                <a:latin typeface="BakerSignet" pitchFamily="18" charset="0"/>
                <a:ea typeface="MS PGothic" panose="020B0600070205080204" pitchFamily="34" charset="-128"/>
              </a:defRPr>
            </a:lvl2pPr>
            <a:lvl3pPr marL="1143000" indent="-228600">
              <a:defRPr>
                <a:solidFill>
                  <a:schemeClr val="tx1"/>
                </a:solidFill>
                <a:latin typeface="BakerSignet" pitchFamily="18" charset="0"/>
                <a:ea typeface="MS PGothic" panose="020B0600070205080204" pitchFamily="34" charset="-128"/>
              </a:defRPr>
            </a:lvl3pPr>
            <a:lvl4pPr marL="1600200" indent="-228600">
              <a:defRPr>
                <a:solidFill>
                  <a:schemeClr val="tx1"/>
                </a:solidFill>
                <a:latin typeface="BakerSignet" pitchFamily="18" charset="0"/>
                <a:ea typeface="MS PGothic" panose="020B0600070205080204" pitchFamily="34" charset="-128"/>
              </a:defRPr>
            </a:lvl4pPr>
            <a:lvl5pPr marL="2057400" indent="-228600">
              <a:defRPr>
                <a:solidFill>
                  <a:schemeClr val="tx1"/>
                </a:solidFill>
                <a:latin typeface="BakerSignet"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9pPr>
          </a:lstStyle>
          <a:p>
            <a:fld id="{83FFC7D3-0D0C-F540-A820-8B2D0A3D6A74}" type="slidenum">
              <a:rPr lang="es-ES_tradnl" altLang="es-ES">
                <a:latin typeface="Arial" panose="020B0604020202020204" pitchFamily="34" charset="0"/>
              </a:rPr>
              <a:pPr/>
              <a:t>6</a:t>
            </a:fld>
            <a:endParaRPr lang="es-ES_tradnl" altLang="es-ES">
              <a:latin typeface="Arial" panose="020B0604020202020204" pitchFamily="34" charset="0"/>
            </a:endParaRPr>
          </a:p>
        </p:txBody>
      </p:sp>
    </p:spTree>
    <p:extLst>
      <p:ext uri="{BB962C8B-B14F-4D97-AF65-F5344CB8AC3E}">
        <p14:creationId xmlns:p14="http://schemas.microsoft.com/office/powerpoint/2010/main" val="29512301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2BB01362-5D41-5E40-B8F8-F3B5CDEE3F1F}" type="slidenum">
              <a:rPr lang="es-ES_tradnl" smtClean="0"/>
              <a:pPr>
                <a:defRPr/>
              </a:pPr>
              <a:t>51</a:t>
            </a:fld>
            <a:endParaRPr lang="es-ES_tradnl"/>
          </a:p>
        </p:txBody>
      </p:sp>
    </p:spTree>
    <p:extLst>
      <p:ext uri="{BB962C8B-B14F-4D97-AF65-F5344CB8AC3E}">
        <p14:creationId xmlns:p14="http://schemas.microsoft.com/office/powerpoint/2010/main" val="3527655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Marcador de imagen de diapositiva">
            <a:extLst>
              <a:ext uri="{FF2B5EF4-FFF2-40B4-BE49-F238E27FC236}">
                <a16:creationId xmlns:a16="http://schemas.microsoft.com/office/drawing/2014/main" id="{58834630-35E1-F74A-9979-1753E8D00ACB}"/>
              </a:ext>
            </a:extLst>
          </p:cNvPr>
          <p:cNvSpPr>
            <a:spLocks noGrp="1" noRot="1" noChangeAspect="1" noTextEdit="1"/>
          </p:cNvSpPr>
          <p:nvPr>
            <p:ph type="sldImg"/>
          </p:nvPr>
        </p:nvSpPr>
        <p:spPr>
          <a:ln/>
        </p:spPr>
      </p:sp>
      <p:sp>
        <p:nvSpPr>
          <p:cNvPr id="21507" name="2 Marcador de notas">
            <a:extLst>
              <a:ext uri="{FF2B5EF4-FFF2-40B4-BE49-F238E27FC236}">
                <a16:creationId xmlns:a16="http://schemas.microsoft.com/office/drawing/2014/main" id="{FE98B501-2B26-0947-AEE4-FBD663D3E4F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s-ES" b="1" u="sng">
                <a:latin typeface="Arial" panose="020B0604020202020204" pitchFamily="34" charset="0"/>
              </a:rPr>
              <a:t>High temperature requirements</a:t>
            </a:r>
            <a:endParaRPr lang="fr-FR" altLang="es-ES">
              <a:latin typeface="Arial" panose="020B0604020202020204" pitchFamily="34" charset="0"/>
            </a:endParaRPr>
          </a:p>
          <a:p>
            <a:r>
              <a:rPr lang="en-GB" altLang="es-ES">
                <a:latin typeface="Arial" panose="020B0604020202020204" pitchFamily="34" charset="0"/>
              </a:rPr>
              <a:t>The temperature is the engine of development of plants. </a:t>
            </a:r>
            <a:r>
              <a:rPr lang="en-GB" altLang="es-ES" b="1">
                <a:latin typeface="Arial" panose="020B0604020202020204" pitchFamily="34" charset="0"/>
              </a:rPr>
              <a:t>Development</a:t>
            </a:r>
            <a:r>
              <a:rPr lang="en-GB" altLang="es-ES">
                <a:latin typeface="Arial" panose="020B0604020202020204" pitchFamily="34" charset="0"/>
              </a:rPr>
              <a:t> is governed primarily by temperature (concept of Growing Degree Days – </a:t>
            </a:r>
            <a:r>
              <a:rPr lang="en-GB" altLang="es-ES" b="1">
                <a:latin typeface="Arial" panose="020B0604020202020204" pitchFamily="34" charset="0"/>
              </a:rPr>
              <a:t>GDD</a:t>
            </a:r>
            <a:r>
              <a:rPr lang="en-GB" altLang="es-ES">
                <a:latin typeface="Arial" panose="020B0604020202020204" pitchFamily="34" charset="0"/>
              </a:rPr>
              <a:t>*). The temperature will play on the speed of development of culture and therefore cycle times (including grain filling and therefore yield). Each plant (and each variety) has its own thermal requirements: a corn 1 700 GDD will need to reach a point of harvest (Tbase 6 ° C.) winter wheat will need GDD 2 350 (Tbase 0 ° C.) to reach ripening.</a:t>
            </a:r>
            <a:endParaRPr lang="fr-FR" altLang="es-ES">
              <a:latin typeface="Arial" panose="020B0604020202020204" pitchFamily="34" charset="0"/>
            </a:endParaRPr>
          </a:p>
          <a:p>
            <a:endParaRPr lang="en-GB" altLang="es-ES" b="1" u="sng">
              <a:latin typeface="Arial" panose="020B0604020202020204" pitchFamily="34" charset="0"/>
            </a:endParaRPr>
          </a:p>
          <a:p>
            <a:r>
              <a:rPr lang="en-GB" altLang="es-ES">
                <a:latin typeface="Arial" panose="020B0604020202020204" pitchFamily="34" charset="0"/>
              </a:rPr>
              <a:t>Rising temperatures can therefore reduce the accumulation of cold temperatures and have negative impacts on flowering crops and / or buds of woody species.</a:t>
            </a:r>
            <a:endParaRPr lang="fr-FR" altLang="es-ES">
              <a:latin typeface="Arial" panose="020B0604020202020204" pitchFamily="34" charset="0"/>
            </a:endParaRPr>
          </a:p>
          <a:p>
            <a:endParaRPr lang="en-GB" altLang="es-ES" b="1" u="sng">
              <a:latin typeface="Arial" panose="020B0604020202020204" pitchFamily="34" charset="0"/>
            </a:endParaRPr>
          </a:p>
          <a:p>
            <a:endParaRPr lang="en-GB" altLang="es-ES" b="1" u="sng">
              <a:latin typeface="Arial" panose="020B0604020202020204" pitchFamily="34" charset="0"/>
            </a:endParaRPr>
          </a:p>
          <a:p>
            <a:r>
              <a:rPr lang="en-GB" altLang="es-ES" b="1" u="sng">
                <a:latin typeface="Arial" panose="020B0604020202020204" pitchFamily="34" charset="0"/>
              </a:rPr>
              <a:t>Water requirements</a:t>
            </a:r>
            <a:endParaRPr lang="fr-FR" altLang="es-ES">
              <a:latin typeface="Arial" panose="020B0604020202020204" pitchFamily="34" charset="0"/>
            </a:endParaRPr>
          </a:p>
          <a:p>
            <a:r>
              <a:rPr lang="en-GB" altLang="es-ES">
                <a:latin typeface="Arial" panose="020B0604020202020204" pitchFamily="34" charset="0"/>
              </a:rPr>
              <a:t>Water is the plant growth factor. Growth is not regulated by many factors such as water sufficiency (or water stress), stomatal regulation or evapotranspiration. </a:t>
            </a:r>
            <a:endParaRPr lang="fr-FR" altLang="es-ES">
              <a:latin typeface="Arial" panose="020B0604020202020204" pitchFamily="34" charset="0"/>
            </a:endParaRPr>
          </a:p>
          <a:p>
            <a:r>
              <a:rPr lang="en-GB" altLang="es-ES">
                <a:latin typeface="Arial" panose="020B0604020202020204" pitchFamily="34" charset="0"/>
              </a:rPr>
              <a:t>A lack of water have a negative impact on the production of biomass. Excess water (during a long period) can lead to root suffocation phenomenon. </a:t>
            </a:r>
            <a:endParaRPr lang="fr-FR" altLang="es-ES">
              <a:latin typeface="Arial" panose="020B0604020202020204" pitchFamily="34" charset="0"/>
            </a:endParaRPr>
          </a:p>
          <a:p>
            <a:endParaRPr lang="es-ES" altLang="es-ES">
              <a:latin typeface="Arial" panose="020B0604020202020204" pitchFamily="34" charset="0"/>
            </a:endParaRPr>
          </a:p>
        </p:txBody>
      </p:sp>
      <p:sp>
        <p:nvSpPr>
          <p:cNvPr id="21508" name="3 Marcador de número de diapositiva">
            <a:extLst>
              <a:ext uri="{FF2B5EF4-FFF2-40B4-BE49-F238E27FC236}">
                <a16:creationId xmlns:a16="http://schemas.microsoft.com/office/drawing/2014/main" id="{697031DF-36DD-D44B-B264-89ADAB152C7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akerSignet" pitchFamily="18" charset="0"/>
                <a:ea typeface="MS PGothic" panose="020B0600070205080204" pitchFamily="34" charset="-128"/>
              </a:defRPr>
            </a:lvl1pPr>
            <a:lvl2pPr marL="742950" indent="-285750">
              <a:defRPr>
                <a:solidFill>
                  <a:schemeClr val="tx1"/>
                </a:solidFill>
                <a:latin typeface="BakerSignet" pitchFamily="18" charset="0"/>
                <a:ea typeface="MS PGothic" panose="020B0600070205080204" pitchFamily="34" charset="-128"/>
              </a:defRPr>
            </a:lvl2pPr>
            <a:lvl3pPr marL="1143000" indent="-228600">
              <a:defRPr>
                <a:solidFill>
                  <a:schemeClr val="tx1"/>
                </a:solidFill>
                <a:latin typeface="BakerSignet" pitchFamily="18" charset="0"/>
                <a:ea typeface="MS PGothic" panose="020B0600070205080204" pitchFamily="34" charset="-128"/>
              </a:defRPr>
            </a:lvl3pPr>
            <a:lvl4pPr marL="1600200" indent="-228600">
              <a:defRPr>
                <a:solidFill>
                  <a:schemeClr val="tx1"/>
                </a:solidFill>
                <a:latin typeface="BakerSignet" pitchFamily="18" charset="0"/>
                <a:ea typeface="MS PGothic" panose="020B0600070205080204" pitchFamily="34" charset="-128"/>
              </a:defRPr>
            </a:lvl4pPr>
            <a:lvl5pPr marL="2057400" indent="-228600">
              <a:defRPr>
                <a:solidFill>
                  <a:schemeClr val="tx1"/>
                </a:solidFill>
                <a:latin typeface="BakerSignet"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9pPr>
          </a:lstStyle>
          <a:p>
            <a:fld id="{F21DAED8-5FA5-A14D-AA1C-7B05E12966BF}" type="slidenum">
              <a:rPr lang="es-ES_tradnl" altLang="es-ES">
                <a:latin typeface="Arial" panose="020B0604020202020204" pitchFamily="34" charset="0"/>
              </a:rPr>
              <a:pPr/>
              <a:t>7</a:t>
            </a:fld>
            <a:endParaRPr lang="es-ES_tradnl" altLang="es-ES">
              <a:latin typeface="Arial" panose="020B0604020202020204" pitchFamily="34" charset="0"/>
            </a:endParaRPr>
          </a:p>
        </p:txBody>
      </p:sp>
    </p:spTree>
    <p:extLst>
      <p:ext uri="{BB962C8B-B14F-4D97-AF65-F5344CB8AC3E}">
        <p14:creationId xmlns:p14="http://schemas.microsoft.com/office/powerpoint/2010/main" val="1343955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Marcador de imagen de diapositiva">
            <a:extLst>
              <a:ext uri="{FF2B5EF4-FFF2-40B4-BE49-F238E27FC236}">
                <a16:creationId xmlns:a16="http://schemas.microsoft.com/office/drawing/2014/main" id="{17F7A7AB-192F-7D40-955A-832F63FDB774}"/>
              </a:ext>
            </a:extLst>
          </p:cNvPr>
          <p:cNvSpPr>
            <a:spLocks noGrp="1" noRot="1" noChangeAspect="1" noTextEdit="1"/>
          </p:cNvSpPr>
          <p:nvPr>
            <p:ph type="sldImg"/>
          </p:nvPr>
        </p:nvSpPr>
        <p:spPr>
          <a:ln/>
        </p:spPr>
      </p:sp>
      <p:sp>
        <p:nvSpPr>
          <p:cNvPr id="25603" name="2 Marcador de notas">
            <a:extLst>
              <a:ext uri="{FF2B5EF4-FFF2-40B4-BE49-F238E27FC236}">
                <a16:creationId xmlns:a16="http://schemas.microsoft.com/office/drawing/2014/main" id="{164366F9-3DE8-2445-A21B-DA3D1EA9D2B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
              <a:latin typeface="Arial" panose="020B0604020202020204" pitchFamily="34" charset="0"/>
            </a:endParaRPr>
          </a:p>
        </p:txBody>
      </p:sp>
      <p:sp>
        <p:nvSpPr>
          <p:cNvPr id="25604" name="3 Marcador de número de diapositiva">
            <a:extLst>
              <a:ext uri="{FF2B5EF4-FFF2-40B4-BE49-F238E27FC236}">
                <a16:creationId xmlns:a16="http://schemas.microsoft.com/office/drawing/2014/main" id="{25DBA628-D53C-9549-9735-D2A07B77A0A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akerSignet" pitchFamily="18" charset="0"/>
                <a:ea typeface="MS PGothic" panose="020B0600070205080204" pitchFamily="34" charset="-128"/>
              </a:defRPr>
            </a:lvl1pPr>
            <a:lvl2pPr marL="742950" indent="-285750">
              <a:defRPr>
                <a:solidFill>
                  <a:schemeClr val="tx1"/>
                </a:solidFill>
                <a:latin typeface="BakerSignet" pitchFamily="18" charset="0"/>
                <a:ea typeface="MS PGothic" panose="020B0600070205080204" pitchFamily="34" charset="-128"/>
              </a:defRPr>
            </a:lvl2pPr>
            <a:lvl3pPr marL="1143000" indent="-228600">
              <a:defRPr>
                <a:solidFill>
                  <a:schemeClr val="tx1"/>
                </a:solidFill>
                <a:latin typeface="BakerSignet" pitchFamily="18" charset="0"/>
                <a:ea typeface="MS PGothic" panose="020B0600070205080204" pitchFamily="34" charset="-128"/>
              </a:defRPr>
            </a:lvl3pPr>
            <a:lvl4pPr marL="1600200" indent="-228600">
              <a:defRPr>
                <a:solidFill>
                  <a:schemeClr val="tx1"/>
                </a:solidFill>
                <a:latin typeface="BakerSignet" pitchFamily="18" charset="0"/>
                <a:ea typeface="MS PGothic" panose="020B0600070205080204" pitchFamily="34" charset="-128"/>
              </a:defRPr>
            </a:lvl4pPr>
            <a:lvl5pPr marL="2057400" indent="-228600">
              <a:defRPr>
                <a:solidFill>
                  <a:schemeClr val="tx1"/>
                </a:solidFill>
                <a:latin typeface="BakerSignet"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9pPr>
          </a:lstStyle>
          <a:p>
            <a:fld id="{CD52F9D0-50AD-2043-9F94-A264D467D93E}" type="slidenum">
              <a:rPr lang="es-ES_tradnl" altLang="es-ES">
                <a:latin typeface="Arial" panose="020B0604020202020204" pitchFamily="34" charset="0"/>
              </a:rPr>
              <a:pPr/>
              <a:t>9</a:t>
            </a:fld>
            <a:endParaRPr lang="es-ES_tradnl" altLang="es-ES">
              <a:latin typeface="Arial" panose="020B0604020202020204" pitchFamily="34" charset="0"/>
            </a:endParaRPr>
          </a:p>
        </p:txBody>
      </p:sp>
    </p:spTree>
    <p:extLst>
      <p:ext uri="{BB962C8B-B14F-4D97-AF65-F5344CB8AC3E}">
        <p14:creationId xmlns:p14="http://schemas.microsoft.com/office/powerpoint/2010/main" val="3332563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Marcador de imagen de diapositiva">
            <a:extLst>
              <a:ext uri="{FF2B5EF4-FFF2-40B4-BE49-F238E27FC236}">
                <a16:creationId xmlns:a16="http://schemas.microsoft.com/office/drawing/2014/main" id="{09B18771-CFC7-8E4C-AD1C-9FFC8F66D3E1}"/>
              </a:ext>
            </a:extLst>
          </p:cNvPr>
          <p:cNvSpPr>
            <a:spLocks noGrp="1" noRot="1" noChangeAspect="1" noTextEdit="1"/>
          </p:cNvSpPr>
          <p:nvPr>
            <p:ph type="sldImg"/>
          </p:nvPr>
        </p:nvSpPr>
        <p:spPr>
          <a:ln/>
        </p:spPr>
      </p:sp>
      <p:sp>
        <p:nvSpPr>
          <p:cNvPr id="29699" name="2 Marcador de notas">
            <a:extLst>
              <a:ext uri="{FF2B5EF4-FFF2-40B4-BE49-F238E27FC236}">
                <a16:creationId xmlns:a16="http://schemas.microsoft.com/office/drawing/2014/main" id="{154445AD-2452-6E4F-9FAD-9B0AC59A6EC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
              <a:latin typeface="Arial" panose="020B0604020202020204" pitchFamily="34" charset="0"/>
            </a:endParaRPr>
          </a:p>
        </p:txBody>
      </p:sp>
      <p:sp>
        <p:nvSpPr>
          <p:cNvPr id="29700" name="3 Marcador de número de diapositiva">
            <a:extLst>
              <a:ext uri="{FF2B5EF4-FFF2-40B4-BE49-F238E27FC236}">
                <a16:creationId xmlns:a16="http://schemas.microsoft.com/office/drawing/2014/main" id="{BA34D5A6-7AAB-D747-BFF4-4CC4A35BB81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akerSignet" pitchFamily="18" charset="0"/>
                <a:ea typeface="MS PGothic" panose="020B0600070205080204" pitchFamily="34" charset="-128"/>
              </a:defRPr>
            </a:lvl1pPr>
            <a:lvl2pPr marL="742950" indent="-285750">
              <a:defRPr>
                <a:solidFill>
                  <a:schemeClr val="tx1"/>
                </a:solidFill>
                <a:latin typeface="BakerSignet" pitchFamily="18" charset="0"/>
                <a:ea typeface="MS PGothic" panose="020B0600070205080204" pitchFamily="34" charset="-128"/>
              </a:defRPr>
            </a:lvl2pPr>
            <a:lvl3pPr marL="1143000" indent="-228600">
              <a:defRPr>
                <a:solidFill>
                  <a:schemeClr val="tx1"/>
                </a:solidFill>
                <a:latin typeface="BakerSignet" pitchFamily="18" charset="0"/>
                <a:ea typeface="MS PGothic" panose="020B0600070205080204" pitchFamily="34" charset="-128"/>
              </a:defRPr>
            </a:lvl3pPr>
            <a:lvl4pPr marL="1600200" indent="-228600">
              <a:defRPr>
                <a:solidFill>
                  <a:schemeClr val="tx1"/>
                </a:solidFill>
                <a:latin typeface="BakerSignet" pitchFamily="18" charset="0"/>
                <a:ea typeface="MS PGothic" panose="020B0600070205080204" pitchFamily="34" charset="-128"/>
              </a:defRPr>
            </a:lvl4pPr>
            <a:lvl5pPr marL="2057400" indent="-228600">
              <a:defRPr>
                <a:solidFill>
                  <a:schemeClr val="tx1"/>
                </a:solidFill>
                <a:latin typeface="BakerSignet"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9pPr>
          </a:lstStyle>
          <a:p>
            <a:fld id="{09247917-B299-FA4C-9973-5357570DEDA1}" type="slidenum">
              <a:rPr lang="es-ES_tradnl" altLang="es-ES">
                <a:latin typeface="Arial" panose="020B0604020202020204" pitchFamily="34" charset="0"/>
              </a:rPr>
              <a:pPr/>
              <a:t>10</a:t>
            </a:fld>
            <a:endParaRPr lang="es-ES_tradnl" altLang="es-ES">
              <a:latin typeface="Arial" panose="020B0604020202020204" pitchFamily="34" charset="0"/>
            </a:endParaRPr>
          </a:p>
        </p:txBody>
      </p:sp>
    </p:spTree>
    <p:extLst>
      <p:ext uri="{BB962C8B-B14F-4D97-AF65-F5344CB8AC3E}">
        <p14:creationId xmlns:p14="http://schemas.microsoft.com/office/powerpoint/2010/main" val="584169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Marcador de imagen de diapositiva">
            <a:extLst>
              <a:ext uri="{FF2B5EF4-FFF2-40B4-BE49-F238E27FC236}">
                <a16:creationId xmlns:a16="http://schemas.microsoft.com/office/drawing/2014/main" id="{56C64585-5DED-1C45-AA2F-F5D76D7BC28A}"/>
              </a:ext>
            </a:extLst>
          </p:cNvPr>
          <p:cNvSpPr>
            <a:spLocks noGrp="1" noRot="1" noChangeAspect="1" noTextEdit="1"/>
          </p:cNvSpPr>
          <p:nvPr>
            <p:ph type="sldImg"/>
          </p:nvPr>
        </p:nvSpPr>
        <p:spPr>
          <a:ln/>
        </p:spPr>
      </p:sp>
      <p:sp>
        <p:nvSpPr>
          <p:cNvPr id="31747" name="2 Marcador de notas">
            <a:extLst>
              <a:ext uri="{FF2B5EF4-FFF2-40B4-BE49-F238E27FC236}">
                <a16:creationId xmlns:a16="http://schemas.microsoft.com/office/drawing/2014/main" id="{45587C49-C60E-774D-981D-777D3B252C2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
              <a:latin typeface="Arial" panose="020B0604020202020204" pitchFamily="34" charset="0"/>
            </a:endParaRPr>
          </a:p>
        </p:txBody>
      </p:sp>
      <p:sp>
        <p:nvSpPr>
          <p:cNvPr id="31748" name="3 Marcador de número de diapositiva">
            <a:extLst>
              <a:ext uri="{FF2B5EF4-FFF2-40B4-BE49-F238E27FC236}">
                <a16:creationId xmlns:a16="http://schemas.microsoft.com/office/drawing/2014/main" id="{9B8549FA-F8E4-E84B-97D6-DB72DA92157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akerSignet" pitchFamily="18" charset="0"/>
                <a:ea typeface="MS PGothic" panose="020B0600070205080204" pitchFamily="34" charset="-128"/>
              </a:defRPr>
            </a:lvl1pPr>
            <a:lvl2pPr marL="742950" indent="-285750">
              <a:defRPr>
                <a:solidFill>
                  <a:schemeClr val="tx1"/>
                </a:solidFill>
                <a:latin typeface="BakerSignet" pitchFamily="18" charset="0"/>
                <a:ea typeface="MS PGothic" panose="020B0600070205080204" pitchFamily="34" charset="-128"/>
              </a:defRPr>
            </a:lvl2pPr>
            <a:lvl3pPr marL="1143000" indent="-228600">
              <a:defRPr>
                <a:solidFill>
                  <a:schemeClr val="tx1"/>
                </a:solidFill>
                <a:latin typeface="BakerSignet" pitchFamily="18" charset="0"/>
                <a:ea typeface="MS PGothic" panose="020B0600070205080204" pitchFamily="34" charset="-128"/>
              </a:defRPr>
            </a:lvl3pPr>
            <a:lvl4pPr marL="1600200" indent="-228600">
              <a:defRPr>
                <a:solidFill>
                  <a:schemeClr val="tx1"/>
                </a:solidFill>
                <a:latin typeface="BakerSignet" pitchFamily="18" charset="0"/>
                <a:ea typeface="MS PGothic" panose="020B0600070205080204" pitchFamily="34" charset="-128"/>
              </a:defRPr>
            </a:lvl4pPr>
            <a:lvl5pPr marL="2057400" indent="-228600">
              <a:defRPr>
                <a:solidFill>
                  <a:schemeClr val="tx1"/>
                </a:solidFill>
                <a:latin typeface="BakerSignet"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9pPr>
          </a:lstStyle>
          <a:p>
            <a:fld id="{C4ADD981-694E-2D4B-BB15-29ACF55F45EE}" type="slidenum">
              <a:rPr lang="es-ES_tradnl" altLang="es-ES">
                <a:latin typeface="Arial" panose="020B0604020202020204" pitchFamily="34" charset="0"/>
              </a:rPr>
              <a:pPr/>
              <a:t>11</a:t>
            </a:fld>
            <a:endParaRPr lang="es-ES_tradnl" altLang="es-ES">
              <a:latin typeface="Arial" panose="020B0604020202020204" pitchFamily="34" charset="0"/>
            </a:endParaRPr>
          </a:p>
        </p:txBody>
      </p:sp>
    </p:spTree>
    <p:extLst>
      <p:ext uri="{BB962C8B-B14F-4D97-AF65-F5344CB8AC3E}">
        <p14:creationId xmlns:p14="http://schemas.microsoft.com/office/powerpoint/2010/main" val="3016012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Marcador de imagen de diapositiva">
            <a:extLst>
              <a:ext uri="{FF2B5EF4-FFF2-40B4-BE49-F238E27FC236}">
                <a16:creationId xmlns:a16="http://schemas.microsoft.com/office/drawing/2014/main" id="{A915E1AD-6374-0C4C-B4D8-EC7BC65EBBD2}"/>
              </a:ext>
            </a:extLst>
          </p:cNvPr>
          <p:cNvSpPr>
            <a:spLocks noGrp="1" noRot="1" noChangeAspect="1" noTextEdit="1"/>
          </p:cNvSpPr>
          <p:nvPr>
            <p:ph type="sldImg"/>
          </p:nvPr>
        </p:nvSpPr>
        <p:spPr>
          <a:ln/>
        </p:spPr>
      </p:sp>
      <p:sp>
        <p:nvSpPr>
          <p:cNvPr id="33795" name="2 Marcador de notas">
            <a:extLst>
              <a:ext uri="{FF2B5EF4-FFF2-40B4-BE49-F238E27FC236}">
                <a16:creationId xmlns:a16="http://schemas.microsoft.com/office/drawing/2014/main" id="{7A497A36-9F2E-064A-BB65-26748D269EE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s-ES">
                <a:solidFill>
                  <a:srgbClr val="A0212E"/>
                </a:solidFill>
                <a:latin typeface="Aaux ProRegular OSF" pitchFamily="2" charset="0"/>
              </a:rPr>
              <a:t>No use of numerical models of plant growth, pragmatic methodology based on simple parameters.</a:t>
            </a:r>
            <a:endParaRPr lang="es-ES" altLang="es-ES">
              <a:latin typeface="Arial" panose="020B0604020202020204" pitchFamily="34" charset="0"/>
            </a:endParaRPr>
          </a:p>
        </p:txBody>
      </p:sp>
      <p:sp>
        <p:nvSpPr>
          <p:cNvPr id="33796" name="3 Marcador de número de diapositiva">
            <a:extLst>
              <a:ext uri="{FF2B5EF4-FFF2-40B4-BE49-F238E27FC236}">
                <a16:creationId xmlns:a16="http://schemas.microsoft.com/office/drawing/2014/main" id="{9D88A0C4-F1FF-8B42-AC3C-54FFCD17228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akerSignet" pitchFamily="18" charset="0"/>
                <a:ea typeface="MS PGothic" panose="020B0600070205080204" pitchFamily="34" charset="-128"/>
              </a:defRPr>
            </a:lvl1pPr>
            <a:lvl2pPr marL="742950" indent="-285750">
              <a:defRPr>
                <a:solidFill>
                  <a:schemeClr val="tx1"/>
                </a:solidFill>
                <a:latin typeface="BakerSignet" pitchFamily="18" charset="0"/>
                <a:ea typeface="MS PGothic" panose="020B0600070205080204" pitchFamily="34" charset="-128"/>
              </a:defRPr>
            </a:lvl2pPr>
            <a:lvl3pPr marL="1143000" indent="-228600">
              <a:defRPr>
                <a:solidFill>
                  <a:schemeClr val="tx1"/>
                </a:solidFill>
                <a:latin typeface="BakerSignet" pitchFamily="18" charset="0"/>
                <a:ea typeface="MS PGothic" panose="020B0600070205080204" pitchFamily="34" charset="-128"/>
              </a:defRPr>
            </a:lvl3pPr>
            <a:lvl4pPr marL="1600200" indent="-228600">
              <a:defRPr>
                <a:solidFill>
                  <a:schemeClr val="tx1"/>
                </a:solidFill>
                <a:latin typeface="BakerSignet" pitchFamily="18" charset="0"/>
                <a:ea typeface="MS PGothic" panose="020B0600070205080204" pitchFamily="34" charset="-128"/>
              </a:defRPr>
            </a:lvl4pPr>
            <a:lvl5pPr marL="2057400" indent="-228600">
              <a:defRPr>
                <a:solidFill>
                  <a:schemeClr val="tx1"/>
                </a:solidFill>
                <a:latin typeface="BakerSignet"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9pPr>
          </a:lstStyle>
          <a:p>
            <a:fld id="{5DF18890-A4EF-244D-9642-BD0BFC86DFF7}" type="slidenum">
              <a:rPr lang="es-ES_tradnl" altLang="es-ES">
                <a:latin typeface="Arial" panose="020B0604020202020204" pitchFamily="34" charset="0"/>
              </a:rPr>
              <a:pPr/>
              <a:t>12</a:t>
            </a:fld>
            <a:endParaRPr lang="es-ES_tradnl" altLang="es-ES">
              <a:latin typeface="Arial" panose="020B0604020202020204" pitchFamily="34" charset="0"/>
            </a:endParaRPr>
          </a:p>
        </p:txBody>
      </p:sp>
    </p:spTree>
    <p:extLst>
      <p:ext uri="{BB962C8B-B14F-4D97-AF65-F5344CB8AC3E}">
        <p14:creationId xmlns:p14="http://schemas.microsoft.com/office/powerpoint/2010/main" val="1607535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1268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4" name="Marcador de número de diapositiva 1"/>
          <p:cNvSpPr txBox="1">
            <a:spLocks/>
          </p:cNvSpPr>
          <p:nvPr userDrawn="1"/>
        </p:nvSpPr>
        <p:spPr bwMode="auto">
          <a:xfrm>
            <a:off x="9129713" y="6237289"/>
            <a:ext cx="576263" cy="365125"/>
          </a:xfrm>
          <a:prstGeom prst="rect">
            <a:avLst/>
          </a:prstGeom>
          <a:noFill/>
          <a:ln>
            <a:noFill/>
          </a:ln>
          <a:extLst/>
        </p:spPr>
        <p:txBody>
          <a:bodyPr anchor="ctr"/>
          <a:lstStyle>
            <a:lvl1pPr>
              <a:defRPr>
                <a:solidFill>
                  <a:schemeClr val="tx1"/>
                </a:solidFill>
                <a:latin typeface="BakerSignet" charset="0"/>
                <a:ea typeface="ＭＳ Ｐゴシック" charset="0"/>
                <a:cs typeface="ＭＳ Ｐゴシック" charset="0"/>
              </a:defRPr>
            </a:lvl1pPr>
            <a:lvl2pPr marL="742950" indent="-285750">
              <a:defRPr>
                <a:solidFill>
                  <a:schemeClr val="tx1"/>
                </a:solidFill>
                <a:latin typeface="BakerSignet" charset="0"/>
                <a:ea typeface="ＭＳ Ｐゴシック" charset="0"/>
              </a:defRPr>
            </a:lvl2pPr>
            <a:lvl3pPr marL="1143000" indent="-228600">
              <a:defRPr>
                <a:solidFill>
                  <a:schemeClr val="tx1"/>
                </a:solidFill>
                <a:latin typeface="BakerSignet" charset="0"/>
                <a:ea typeface="ＭＳ Ｐゴシック" charset="0"/>
              </a:defRPr>
            </a:lvl3pPr>
            <a:lvl4pPr marL="1600200" indent="-228600">
              <a:defRPr>
                <a:solidFill>
                  <a:schemeClr val="tx1"/>
                </a:solidFill>
                <a:latin typeface="BakerSignet" charset="0"/>
                <a:ea typeface="ＭＳ Ｐゴシック" charset="0"/>
              </a:defRPr>
            </a:lvl4pPr>
            <a:lvl5pPr marL="2057400" indent="-228600">
              <a:defRPr>
                <a:solidFill>
                  <a:schemeClr val="tx1"/>
                </a:solidFill>
                <a:latin typeface="BakerSignet" charset="0"/>
                <a:ea typeface="ＭＳ Ｐゴシック" charset="0"/>
              </a:defRPr>
            </a:lvl5pPr>
            <a:lvl6pPr marL="2514600" indent="-228600" eaLnBrk="0" fontAlgn="base" hangingPunct="0">
              <a:spcBef>
                <a:spcPct val="0"/>
              </a:spcBef>
              <a:spcAft>
                <a:spcPct val="0"/>
              </a:spcAft>
              <a:defRPr>
                <a:solidFill>
                  <a:schemeClr val="tx1"/>
                </a:solidFill>
                <a:latin typeface="BakerSignet" charset="0"/>
                <a:ea typeface="ＭＳ Ｐゴシック" charset="0"/>
              </a:defRPr>
            </a:lvl6pPr>
            <a:lvl7pPr marL="2971800" indent="-228600" eaLnBrk="0" fontAlgn="base" hangingPunct="0">
              <a:spcBef>
                <a:spcPct val="0"/>
              </a:spcBef>
              <a:spcAft>
                <a:spcPct val="0"/>
              </a:spcAft>
              <a:defRPr>
                <a:solidFill>
                  <a:schemeClr val="tx1"/>
                </a:solidFill>
                <a:latin typeface="BakerSignet" charset="0"/>
                <a:ea typeface="ＭＳ Ｐゴシック" charset="0"/>
              </a:defRPr>
            </a:lvl7pPr>
            <a:lvl8pPr marL="3429000" indent="-228600" eaLnBrk="0" fontAlgn="base" hangingPunct="0">
              <a:spcBef>
                <a:spcPct val="0"/>
              </a:spcBef>
              <a:spcAft>
                <a:spcPct val="0"/>
              </a:spcAft>
              <a:defRPr>
                <a:solidFill>
                  <a:schemeClr val="tx1"/>
                </a:solidFill>
                <a:latin typeface="BakerSignet" charset="0"/>
                <a:ea typeface="ＭＳ Ｐゴシック" charset="0"/>
              </a:defRPr>
            </a:lvl8pPr>
            <a:lvl9pPr marL="3886200" indent="-228600" eaLnBrk="0" fontAlgn="base" hangingPunct="0">
              <a:spcBef>
                <a:spcPct val="0"/>
              </a:spcBef>
              <a:spcAft>
                <a:spcPct val="0"/>
              </a:spcAft>
              <a:defRPr>
                <a:solidFill>
                  <a:schemeClr val="tx1"/>
                </a:solidFill>
                <a:latin typeface="BakerSignet" charset="0"/>
                <a:ea typeface="ＭＳ Ｐゴシック" charset="0"/>
              </a:defRPr>
            </a:lvl9pPr>
          </a:lstStyle>
          <a:p>
            <a:pPr algn="r">
              <a:defRPr/>
            </a:pPr>
            <a:fld id="{75028C26-C892-484D-A83B-0909934A3BC0}" type="slidenum">
              <a:rPr lang="en-US" sz="1400" b="1" smtClean="0">
                <a:solidFill>
                  <a:srgbClr val="A0212E"/>
                </a:solidFill>
                <a:latin typeface="cafeta"/>
                <a:cs typeface="cafeta"/>
              </a:rPr>
              <a:pPr algn="r">
                <a:defRPr/>
              </a:pPr>
              <a:t>‹N°›</a:t>
            </a:fld>
            <a:endParaRPr lang="en-US" sz="1400" b="1" dirty="0">
              <a:solidFill>
                <a:srgbClr val="A0212E"/>
              </a:solidFill>
              <a:latin typeface="cafeta"/>
              <a:cs typeface="cafeta"/>
            </a:endParaRPr>
          </a:p>
        </p:txBody>
      </p:sp>
      <p:pic>
        <p:nvPicPr>
          <p:cNvPr id="7" name="Imagen 9" descr="LOGO.jp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73051" y="6200775"/>
            <a:ext cx="1584324" cy="55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Espace réservé du titre 4"/>
          <p:cNvSpPr>
            <a:spLocks noGrp="1"/>
          </p:cNvSpPr>
          <p:nvPr>
            <p:ph type="title"/>
          </p:nvPr>
        </p:nvSpPr>
        <p:spPr>
          <a:xfrm>
            <a:off x="1924166" y="274638"/>
            <a:ext cx="6057668" cy="707886"/>
          </a:xfrm>
          <a:prstGeom prst="rect">
            <a:avLst/>
          </a:prstGeom>
          <a:noFill/>
          <a:ln>
            <a:noFill/>
          </a:ln>
        </p:spPr>
        <p:txBody>
          <a:bodyPr/>
          <a:lstStyle/>
          <a:p>
            <a:pPr lvl="0"/>
            <a:r>
              <a:rPr lang="fr-FR" dirty="0"/>
              <a:t>Cliquez et modifiez le titre</a:t>
            </a:r>
          </a:p>
        </p:txBody>
      </p:sp>
      <p:sp>
        <p:nvSpPr>
          <p:cNvPr id="6" name="Espace réservé du texte 5"/>
          <p:cNvSpPr>
            <a:spLocks noGrp="1"/>
          </p:cNvSpPr>
          <p:nvPr>
            <p:ph idx="1"/>
          </p:nvPr>
        </p:nvSpPr>
        <p:spPr>
          <a:xfrm>
            <a:off x="1801870" y="1124745"/>
            <a:ext cx="6391493" cy="1015663"/>
          </a:xfrm>
          <a:prstGeom prst="rect">
            <a:avLst/>
          </a:prstGeom>
          <a:noFill/>
          <a:ln>
            <a:noFill/>
          </a:ln>
        </p:spPr>
        <p:txBody>
          <a:bodyPr/>
          <a:lstStyle/>
          <a:p>
            <a:pPr lvl="0"/>
            <a:r>
              <a:rPr lang="fr-FR" noProof="0" dirty="0"/>
              <a:t>Cliquez pour modifier les styles du texte du masque</a:t>
            </a:r>
          </a:p>
          <a:p>
            <a:pPr lvl="0"/>
            <a:r>
              <a:rPr lang="fr-FR" noProof="0" dirty="0"/>
              <a:t>Cliquez pour modifier les styles du texte du masque</a:t>
            </a:r>
          </a:p>
          <a:p>
            <a:pPr lvl="0"/>
            <a:r>
              <a:rPr lang="fr-FR" noProof="0" dirty="0"/>
              <a:t>Cliquez pour modifier les styles du texte du masque</a:t>
            </a:r>
          </a:p>
        </p:txBody>
      </p:sp>
    </p:spTree>
    <p:extLst>
      <p:ext uri="{BB962C8B-B14F-4D97-AF65-F5344CB8AC3E}">
        <p14:creationId xmlns:p14="http://schemas.microsoft.com/office/powerpoint/2010/main" val="667235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Diseño personalizado">
    <p:spTree>
      <p:nvGrpSpPr>
        <p:cNvPr id="1" name=""/>
        <p:cNvGrpSpPr/>
        <p:nvPr/>
      </p:nvGrpSpPr>
      <p:grpSpPr>
        <a:xfrm>
          <a:off x="0" y="0"/>
          <a:ext cx="0" cy="0"/>
          <a:chOff x="0" y="0"/>
          <a:chExt cx="0" cy="0"/>
        </a:xfrm>
      </p:grpSpPr>
      <p:sp>
        <p:nvSpPr>
          <p:cNvPr id="2" name="Espace réservé du titre 4"/>
          <p:cNvSpPr>
            <a:spLocks noGrp="1"/>
          </p:cNvSpPr>
          <p:nvPr>
            <p:ph type="title"/>
          </p:nvPr>
        </p:nvSpPr>
        <p:spPr>
          <a:xfrm>
            <a:off x="1924166" y="274638"/>
            <a:ext cx="6057668" cy="707886"/>
          </a:xfrm>
          <a:prstGeom prst="rect">
            <a:avLst/>
          </a:prstGeom>
          <a:noFill/>
          <a:ln>
            <a:noFill/>
          </a:ln>
        </p:spPr>
        <p:txBody>
          <a:bodyPr/>
          <a:lstStyle/>
          <a:p>
            <a:pPr lvl="0"/>
            <a:r>
              <a:rPr lang="fr-FR" dirty="0"/>
              <a:t>Cliquez et modifiez le titre</a:t>
            </a:r>
          </a:p>
        </p:txBody>
      </p:sp>
      <p:sp>
        <p:nvSpPr>
          <p:cNvPr id="3" name="Espace réservé du texte 5"/>
          <p:cNvSpPr>
            <a:spLocks noGrp="1"/>
          </p:cNvSpPr>
          <p:nvPr>
            <p:ph idx="1"/>
          </p:nvPr>
        </p:nvSpPr>
        <p:spPr>
          <a:xfrm>
            <a:off x="1801870" y="1124745"/>
            <a:ext cx="6391493" cy="1015663"/>
          </a:xfrm>
          <a:prstGeom prst="rect">
            <a:avLst/>
          </a:prstGeom>
          <a:noFill/>
          <a:ln>
            <a:noFill/>
          </a:ln>
        </p:spPr>
        <p:txBody>
          <a:bodyPr/>
          <a:lstStyle/>
          <a:p>
            <a:pPr lvl="0"/>
            <a:r>
              <a:rPr lang="fr-FR" noProof="0" dirty="0"/>
              <a:t>Cliquez pour modifier les styles du texte du masque</a:t>
            </a:r>
          </a:p>
          <a:p>
            <a:pPr lvl="0"/>
            <a:r>
              <a:rPr lang="fr-FR" noProof="0" dirty="0"/>
              <a:t>Cliquez pour modifier les styles du texte du masque</a:t>
            </a:r>
          </a:p>
          <a:p>
            <a:pPr lvl="0"/>
            <a:r>
              <a:rPr lang="fr-FR" noProof="0" dirty="0"/>
              <a:t>Cliquez pour modifier les styles du texte du masque</a:t>
            </a:r>
          </a:p>
        </p:txBody>
      </p:sp>
    </p:spTree>
    <p:extLst>
      <p:ext uri="{BB962C8B-B14F-4D97-AF65-F5344CB8AC3E}">
        <p14:creationId xmlns:p14="http://schemas.microsoft.com/office/powerpoint/2010/main" val="2053590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0159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551239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Marcador de número de diapositiva 1"/>
          <p:cNvSpPr txBox="1">
            <a:spLocks/>
          </p:cNvSpPr>
          <p:nvPr userDrawn="1"/>
        </p:nvSpPr>
        <p:spPr bwMode="auto">
          <a:xfrm>
            <a:off x="4881564" y="6237289"/>
            <a:ext cx="4256087" cy="365125"/>
          </a:xfrm>
          <a:prstGeom prst="rect">
            <a:avLst/>
          </a:prstGeom>
          <a:noFill/>
          <a:ln>
            <a:noFill/>
          </a:ln>
          <a:extLst/>
        </p:spPr>
        <p:txBody>
          <a:bodyPr anchor="ctr"/>
          <a:lstStyle>
            <a:lvl1pPr>
              <a:defRPr>
                <a:solidFill>
                  <a:schemeClr val="tx1"/>
                </a:solidFill>
                <a:latin typeface="BakerSignet" charset="0"/>
                <a:ea typeface="ＭＳ Ｐゴシック" charset="0"/>
                <a:cs typeface="ＭＳ Ｐゴシック" charset="0"/>
              </a:defRPr>
            </a:lvl1pPr>
            <a:lvl2pPr marL="742950" indent="-285750">
              <a:defRPr>
                <a:solidFill>
                  <a:schemeClr val="tx1"/>
                </a:solidFill>
                <a:latin typeface="BakerSignet" charset="0"/>
                <a:ea typeface="ＭＳ Ｐゴシック" charset="0"/>
              </a:defRPr>
            </a:lvl2pPr>
            <a:lvl3pPr marL="1143000" indent="-228600">
              <a:defRPr>
                <a:solidFill>
                  <a:schemeClr val="tx1"/>
                </a:solidFill>
                <a:latin typeface="BakerSignet" charset="0"/>
                <a:ea typeface="ＭＳ Ｐゴシック" charset="0"/>
              </a:defRPr>
            </a:lvl3pPr>
            <a:lvl4pPr marL="1600200" indent="-228600">
              <a:defRPr>
                <a:solidFill>
                  <a:schemeClr val="tx1"/>
                </a:solidFill>
                <a:latin typeface="BakerSignet" charset="0"/>
                <a:ea typeface="ＭＳ Ｐゴシック" charset="0"/>
              </a:defRPr>
            </a:lvl4pPr>
            <a:lvl5pPr marL="2057400" indent="-228600">
              <a:defRPr>
                <a:solidFill>
                  <a:schemeClr val="tx1"/>
                </a:solidFill>
                <a:latin typeface="BakerSignet" charset="0"/>
                <a:ea typeface="ＭＳ Ｐゴシック" charset="0"/>
              </a:defRPr>
            </a:lvl5pPr>
            <a:lvl6pPr marL="2514600" indent="-228600" eaLnBrk="0" fontAlgn="base" hangingPunct="0">
              <a:spcBef>
                <a:spcPct val="0"/>
              </a:spcBef>
              <a:spcAft>
                <a:spcPct val="0"/>
              </a:spcAft>
              <a:defRPr>
                <a:solidFill>
                  <a:schemeClr val="tx1"/>
                </a:solidFill>
                <a:latin typeface="BakerSignet" charset="0"/>
                <a:ea typeface="ＭＳ Ｐゴシック" charset="0"/>
              </a:defRPr>
            </a:lvl6pPr>
            <a:lvl7pPr marL="2971800" indent="-228600" eaLnBrk="0" fontAlgn="base" hangingPunct="0">
              <a:spcBef>
                <a:spcPct val="0"/>
              </a:spcBef>
              <a:spcAft>
                <a:spcPct val="0"/>
              </a:spcAft>
              <a:defRPr>
                <a:solidFill>
                  <a:schemeClr val="tx1"/>
                </a:solidFill>
                <a:latin typeface="BakerSignet" charset="0"/>
                <a:ea typeface="ＭＳ Ｐゴシック" charset="0"/>
              </a:defRPr>
            </a:lvl7pPr>
            <a:lvl8pPr marL="3429000" indent="-228600" eaLnBrk="0" fontAlgn="base" hangingPunct="0">
              <a:spcBef>
                <a:spcPct val="0"/>
              </a:spcBef>
              <a:spcAft>
                <a:spcPct val="0"/>
              </a:spcAft>
              <a:defRPr>
                <a:solidFill>
                  <a:schemeClr val="tx1"/>
                </a:solidFill>
                <a:latin typeface="BakerSignet" charset="0"/>
                <a:ea typeface="ＭＳ Ｐゴシック" charset="0"/>
              </a:defRPr>
            </a:lvl8pPr>
            <a:lvl9pPr marL="3886200" indent="-228600" eaLnBrk="0" fontAlgn="base" hangingPunct="0">
              <a:spcBef>
                <a:spcPct val="0"/>
              </a:spcBef>
              <a:spcAft>
                <a:spcPct val="0"/>
              </a:spcAft>
              <a:defRPr>
                <a:solidFill>
                  <a:schemeClr val="tx1"/>
                </a:solidFill>
                <a:latin typeface="BakerSignet" charset="0"/>
                <a:ea typeface="ＭＳ Ｐゴシック" charset="0"/>
              </a:defRPr>
            </a:lvl9pPr>
          </a:lstStyle>
          <a:p>
            <a:pPr algn="r">
              <a:defRPr/>
            </a:pPr>
            <a:r>
              <a:rPr lang="en-US" sz="1400" b="1" dirty="0" err="1">
                <a:solidFill>
                  <a:srgbClr val="A0212E"/>
                </a:solidFill>
                <a:latin typeface="cafeta"/>
                <a:cs typeface="cafeta"/>
              </a:rPr>
              <a:t>AgriAdapt</a:t>
            </a:r>
            <a:r>
              <a:rPr lang="en-US" sz="1400" b="1" dirty="0">
                <a:solidFill>
                  <a:srgbClr val="A0212E"/>
                </a:solidFill>
                <a:latin typeface="cafeta"/>
                <a:cs typeface="cafeta"/>
              </a:rPr>
              <a:t> – Brussels</a:t>
            </a:r>
          </a:p>
        </p:txBody>
      </p:sp>
      <p:sp>
        <p:nvSpPr>
          <p:cNvPr id="3" name="Marcador de número de diapositiva 1"/>
          <p:cNvSpPr txBox="1">
            <a:spLocks/>
          </p:cNvSpPr>
          <p:nvPr userDrawn="1"/>
        </p:nvSpPr>
        <p:spPr bwMode="auto">
          <a:xfrm>
            <a:off x="9129713" y="6237289"/>
            <a:ext cx="576263" cy="365125"/>
          </a:xfrm>
          <a:prstGeom prst="rect">
            <a:avLst/>
          </a:prstGeom>
          <a:noFill/>
          <a:ln>
            <a:noFill/>
          </a:ln>
          <a:extLst/>
        </p:spPr>
        <p:txBody>
          <a:bodyPr anchor="ctr"/>
          <a:lstStyle>
            <a:lvl1pPr>
              <a:defRPr>
                <a:solidFill>
                  <a:schemeClr val="tx1"/>
                </a:solidFill>
                <a:latin typeface="BakerSignet" charset="0"/>
                <a:ea typeface="ＭＳ Ｐゴシック" charset="0"/>
                <a:cs typeface="ＭＳ Ｐゴシック" charset="0"/>
              </a:defRPr>
            </a:lvl1pPr>
            <a:lvl2pPr marL="742950" indent="-285750">
              <a:defRPr>
                <a:solidFill>
                  <a:schemeClr val="tx1"/>
                </a:solidFill>
                <a:latin typeface="BakerSignet" charset="0"/>
                <a:ea typeface="ＭＳ Ｐゴシック" charset="0"/>
              </a:defRPr>
            </a:lvl2pPr>
            <a:lvl3pPr marL="1143000" indent="-228600">
              <a:defRPr>
                <a:solidFill>
                  <a:schemeClr val="tx1"/>
                </a:solidFill>
                <a:latin typeface="BakerSignet" charset="0"/>
                <a:ea typeface="ＭＳ Ｐゴシック" charset="0"/>
              </a:defRPr>
            </a:lvl3pPr>
            <a:lvl4pPr marL="1600200" indent="-228600">
              <a:defRPr>
                <a:solidFill>
                  <a:schemeClr val="tx1"/>
                </a:solidFill>
                <a:latin typeface="BakerSignet" charset="0"/>
                <a:ea typeface="ＭＳ Ｐゴシック" charset="0"/>
              </a:defRPr>
            </a:lvl4pPr>
            <a:lvl5pPr marL="2057400" indent="-228600">
              <a:defRPr>
                <a:solidFill>
                  <a:schemeClr val="tx1"/>
                </a:solidFill>
                <a:latin typeface="BakerSignet" charset="0"/>
                <a:ea typeface="ＭＳ Ｐゴシック" charset="0"/>
              </a:defRPr>
            </a:lvl5pPr>
            <a:lvl6pPr marL="2514600" indent="-228600" eaLnBrk="0" fontAlgn="base" hangingPunct="0">
              <a:spcBef>
                <a:spcPct val="0"/>
              </a:spcBef>
              <a:spcAft>
                <a:spcPct val="0"/>
              </a:spcAft>
              <a:defRPr>
                <a:solidFill>
                  <a:schemeClr val="tx1"/>
                </a:solidFill>
                <a:latin typeface="BakerSignet" charset="0"/>
                <a:ea typeface="ＭＳ Ｐゴシック" charset="0"/>
              </a:defRPr>
            </a:lvl6pPr>
            <a:lvl7pPr marL="2971800" indent="-228600" eaLnBrk="0" fontAlgn="base" hangingPunct="0">
              <a:spcBef>
                <a:spcPct val="0"/>
              </a:spcBef>
              <a:spcAft>
                <a:spcPct val="0"/>
              </a:spcAft>
              <a:defRPr>
                <a:solidFill>
                  <a:schemeClr val="tx1"/>
                </a:solidFill>
                <a:latin typeface="BakerSignet" charset="0"/>
                <a:ea typeface="ＭＳ Ｐゴシック" charset="0"/>
              </a:defRPr>
            </a:lvl7pPr>
            <a:lvl8pPr marL="3429000" indent="-228600" eaLnBrk="0" fontAlgn="base" hangingPunct="0">
              <a:spcBef>
                <a:spcPct val="0"/>
              </a:spcBef>
              <a:spcAft>
                <a:spcPct val="0"/>
              </a:spcAft>
              <a:defRPr>
                <a:solidFill>
                  <a:schemeClr val="tx1"/>
                </a:solidFill>
                <a:latin typeface="BakerSignet" charset="0"/>
                <a:ea typeface="ＭＳ Ｐゴシック" charset="0"/>
              </a:defRPr>
            </a:lvl8pPr>
            <a:lvl9pPr marL="3886200" indent="-228600" eaLnBrk="0" fontAlgn="base" hangingPunct="0">
              <a:spcBef>
                <a:spcPct val="0"/>
              </a:spcBef>
              <a:spcAft>
                <a:spcPct val="0"/>
              </a:spcAft>
              <a:defRPr>
                <a:solidFill>
                  <a:schemeClr val="tx1"/>
                </a:solidFill>
                <a:latin typeface="BakerSignet" charset="0"/>
                <a:ea typeface="ＭＳ Ｐゴシック" charset="0"/>
              </a:defRPr>
            </a:lvl9pPr>
          </a:lstStyle>
          <a:p>
            <a:pPr algn="r">
              <a:defRPr/>
            </a:pPr>
            <a:fld id="{563D755F-993C-2242-8F98-79317BE93716}" type="slidenum">
              <a:rPr lang="en-US" sz="1400" b="1" smtClean="0">
                <a:solidFill>
                  <a:srgbClr val="A0212E"/>
                </a:solidFill>
                <a:latin typeface="cafeta"/>
                <a:cs typeface="cafeta"/>
              </a:rPr>
              <a:pPr algn="r">
                <a:defRPr/>
              </a:pPr>
              <a:t>‹N°›</a:t>
            </a:fld>
            <a:endParaRPr lang="en-US" sz="1400" b="1" dirty="0">
              <a:solidFill>
                <a:srgbClr val="A0212E"/>
              </a:solidFill>
              <a:latin typeface="cafeta"/>
              <a:cs typeface="cafeta"/>
            </a:endParaRPr>
          </a:p>
        </p:txBody>
      </p:sp>
    </p:spTree>
    <p:extLst>
      <p:ext uri="{BB962C8B-B14F-4D97-AF65-F5344CB8AC3E}">
        <p14:creationId xmlns:p14="http://schemas.microsoft.com/office/powerpoint/2010/main" val="2499697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Marcador de número de diapositiva 1"/>
          <p:cNvSpPr txBox="1">
            <a:spLocks/>
          </p:cNvSpPr>
          <p:nvPr userDrawn="1"/>
        </p:nvSpPr>
        <p:spPr bwMode="auto">
          <a:xfrm>
            <a:off x="4881564" y="6237289"/>
            <a:ext cx="4256087" cy="365125"/>
          </a:xfrm>
          <a:prstGeom prst="rect">
            <a:avLst/>
          </a:prstGeom>
          <a:noFill/>
          <a:ln>
            <a:noFill/>
          </a:ln>
          <a:extLst/>
        </p:spPr>
        <p:txBody>
          <a:bodyPr anchor="ctr"/>
          <a:lstStyle>
            <a:lvl1pPr>
              <a:defRPr>
                <a:solidFill>
                  <a:schemeClr val="tx1"/>
                </a:solidFill>
                <a:latin typeface="BakerSignet" charset="0"/>
                <a:ea typeface="ＭＳ Ｐゴシック" charset="0"/>
                <a:cs typeface="ＭＳ Ｐゴシック" charset="0"/>
              </a:defRPr>
            </a:lvl1pPr>
            <a:lvl2pPr marL="742950" indent="-285750">
              <a:defRPr>
                <a:solidFill>
                  <a:schemeClr val="tx1"/>
                </a:solidFill>
                <a:latin typeface="BakerSignet" charset="0"/>
                <a:ea typeface="ＭＳ Ｐゴシック" charset="0"/>
              </a:defRPr>
            </a:lvl2pPr>
            <a:lvl3pPr marL="1143000" indent="-228600">
              <a:defRPr>
                <a:solidFill>
                  <a:schemeClr val="tx1"/>
                </a:solidFill>
                <a:latin typeface="BakerSignet" charset="0"/>
                <a:ea typeface="ＭＳ Ｐゴシック" charset="0"/>
              </a:defRPr>
            </a:lvl3pPr>
            <a:lvl4pPr marL="1600200" indent="-228600">
              <a:defRPr>
                <a:solidFill>
                  <a:schemeClr val="tx1"/>
                </a:solidFill>
                <a:latin typeface="BakerSignet" charset="0"/>
                <a:ea typeface="ＭＳ Ｐゴシック" charset="0"/>
              </a:defRPr>
            </a:lvl4pPr>
            <a:lvl5pPr marL="2057400" indent="-228600">
              <a:defRPr>
                <a:solidFill>
                  <a:schemeClr val="tx1"/>
                </a:solidFill>
                <a:latin typeface="BakerSignet" charset="0"/>
                <a:ea typeface="ＭＳ Ｐゴシック" charset="0"/>
              </a:defRPr>
            </a:lvl5pPr>
            <a:lvl6pPr marL="2514600" indent="-228600" eaLnBrk="0" fontAlgn="base" hangingPunct="0">
              <a:spcBef>
                <a:spcPct val="0"/>
              </a:spcBef>
              <a:spcAft>
                <a:spcPct val="0"/>
              </a:spcAft>
              <a:defRPr>
                <a:solidFill>
                  <a:schemeClr val="tx1"/>
                </a:solidFill>
                <a:latin typeface="BakerSignet" charset="0"/>
                <a:ea typeface="ＭＳ Ｐゴシック" charset="0"/>
              </a:defRPr>
            </a:lvl6pPr>
            <a:lvl7pPr marL="2971800" indent="-228600" eaLnBrk="0" fontAlgn="base" hangingPunct="0">
              <a:spcBef>
                <a:spcPct val="0"/>
              </a:spcBef>
              <a:spcAft>
                <a:spcPct val="0"/>
              </a:spcAft>
              <a:defRPr>
                <a:solidFill>
                  <a:schemeClr val="tx1"/>
                </a:solidFill>
                <a:latin typeface="BakerSignet" charset="0"/>
                <a:ea typeface="ＭＳ Ｐゴシック" charset="0"/>
              </a:defRPr>
            </a:lvl7pPr>
            <a:lvl8pPr marL="3429000" indent="-228600" eaLnBrk="0" fontAlgn="base" hangingPunct="0">
              <a:spcBef>
                <a:spcPct val="0"/>
              </a:spcBef>
              <a:spcAft>
                <a:spcPct val="0"/>
              </a:spcAft>
              <a:defRPr>
                <a:solidFill>
                  <a:schemeClr val="tx1"/>
                </a:solidFill>
                <a:latin typeface="BakerSignet" charset="0"/>
                <a:ea typeface="ＭＳ Ｐゴシック" charset="0"/>
              </a:defRPr>
            </a:lvl8pPr>
            <a:lvl9pPr marL="3886200" indent="-228600" eaLnBrk="0" fontAlgn="base" hangingPunct="0">
              <a:spcBef>
                <a:spcPct val="0"/>
              </a:spcBef>
              <a:spcAft>
                <a:spcPct val="0"/>
              </a:spcAft>
              <a:defRPr>
                <a:solidFill>
                  <a:schemeClr val="tx1"/>
                </a:solidFill>
                <a:latin typeface="BakerSignet" charset="0"/>
                <a:ea typeface="ＭＳ Ｐゴシック" charset="0"/>
              </a:defRPr>
            </a:lvl9pPr>
          </a:lstStyle>
          <a:p>
            <a:pPr algn="r">
              <a:defRPr/>
            </a:pPr>
            <a:r>
              <a:rPr lang="en-US" sz="1400" b="1" dirty="0" err="1">
                <a:solidFill>
                  <a:srgbClr val="A0212E"/>
                </a:solidFill>
                <a:latin typeface="cafeta"/>
                <a:cs typeface="cafeta"/>
              </a:rPr>
              <a:t>AgriAdapt</a:t>
            </a:r>
            <a:r>
              <a:rPr lang="en-US" sz="1400" b="1" dirty="0">
                <a:solidFill>
                  <a:srgbClr val="A0212E"/>
                </a:solidFill>
                <a:latin typeface="cafeta"/>
                <a:cs typeface="cafeta"/>
              </a:rPr>
              <a:t> – Brussels</a:t>
            </a:r>
          </a:p>
        </p:txBody>
      </p:sp>
      <p:sp>
        <p:nvSpPr>
          <p:cNvPr id="3" name="Marcador de número de diapositiva 1"/>
          <p:cNvSpPr txBox="1">
            <a:spLocks/>
          </p:cNvSpPr>
          <p:nvPr userDrawn="1"/>
        </p:nvSpPr>
        <p:spPr bwMode="auto">
          <a:xfrm>
            <a:off x="9129713" y="6232227"/>
            <a:ext cx="576263" cy="365125"/>
          </a:xfrm>
          <a:prstGeom prst="rect">
            <a:avLst/>
          </a:prstGeom>
          <a:noFill/>
          <a:ln>
            <a:noFill/>
          </a:ln>
          <a:extLst/>
        </p:spPr>
        <p:txBody>
          <a:bodyPr anchor="ctr"/>
          <a:lstStyle>
            <a:lvl1pPr>
              <a:defRPr>
                <a:solidFill>
                  <a:schemeClr val="tx1"/>
                </a:solidFill>
                <a:latin typeface="BakerSignet" charset="0"/>
                <a:ea typeface="ＭＳ Ｐゴシック" charset="0"/>
                <a:cs typeface="ＭＳ Ｐゴシック" charset="0"/>
              </a:defRPr>
            </a:lvl1pPr>
            <a:lvl2pPr marL="742950" indent="-285750">
              <a:defRPr>
                <a:solidFill>
                  <a:schemeClr val="tx1"/>
                </a:solidFill>
                <a:latin typeface="BakerSignet" charset="0"/>
                <a:ea typeface="ＭＳ Ｐゴシック" charset="0"/>
              </a:defRPr>
            </a:lvl2pPr>
            <a:lvl3pPr marL="1143000" indent="-228600">
              <a:defRPr>
                <a:solidFill>
                  <a:schemeClr val="tx1"/>
                </a:solidFill>
                <a:latin typeface="BakerSignet" charset="0"/>
                <a:ea typeface="ＭＳ Ｐゴシック" charset="0"/>
              </a:defRPr>
            </a:lvl3pPr>
            <a:lvl4pPr marL="1600200" indent="-228600">
              <a:defRPr>
                <a:solidFill>
                  <a:schemeClr val="tx1"/>
                </a:solidFill>
                <a:latin typeface="BakerSignet" charset="0"/>
                <a:ea typeface="ＭＳ Ｐゴシック" charset="0"/>
              </a:defRPr>
            </a:lvl4pPr>
            <a:lvl5pPr marL="2057400" indent="-228600">
              <a:defRPr>
                <a:solidFill>
                  <a:schemeClr val="tx1"/>
                </a:solidFill>
                <a:latin typeface="BakerSignet" charset="0"/>
                <a:ea typeface="ＭＳ Ｐゴシック" charset="0"/>
              </a:defRPr>
            </a:lvl5pPr>
            <a:lvl6pPr marL="2514600" indent="-228600" eaLnBrk="0" fontAlgn="base" hangingPunct="0">
              <a:spcBef>
                <a:spcPct val="0"/>
              </a:spcBef>
              <a:spcAft>
                <a:spcPct val="0"/>
              </a:spcAft>
              <a:defRPr>
                <a:solidFill>
                  <a:schemeClr val="tx1"/>
                </a:solidFill>
                <a:latin typeface="BakerSignet" charset="0"/>
                <a:ea typeface="ＭＳ Ｐゴシック" charset="0"/>
              </a:defRPr>
            </a:lvl6pPr>
            <a:lvl7pPr marL="2971800" indent="-228600" eaLnBrk="0" fontAlgn="base" hangingPunct="0">
              <a:spcBef>
                <a:spcPct val="0"/>
              </a:spcBef>
              <a:spcAft>
                <a:spcPct val="0"/>
              </a:spcAft>
              <a:defRPr>
                <a:solidFill>
                  <a:schemeClr val="tx1"/>
                </a:solidFill>
                <a:latin typeface="BakerSignet" charset="0"/>
                <a:ea typeface="ＭＳ Ｐゴシック" charset="0"/>
              </a:defRPr>
            </a:lvl7pPr>
            <a:lvl8pPr marL="3429000" indent="-228600" eaLnBrk="0" fontAlgn="base" hangingPunct="0">
              <a:spcBef>
                <a:spcPct val="0"/>
              </a:spcBef>
              <a:spcAft>
                <a:spcPct val="0"/>
              </a:spcAft>
              <a:defRPr>
                <a:solidFill>
                  <a:schemeClr val="tx1"/>
                </a:solidFill>
                <a:latin typeface="BakerSignet" charset="0"/>
                <a:ea typeface="ＭＳ Ｐゴシック" charset="0"/>
              </a:defRPr>
            </a:lvl8pPr>
            <a:lvl9pPr marL="3886200" indent="-228600" eaLnBrk="0" fontAlgn="base" hangingPunct="0">
              <a:spcBef>
                <a:spcPct val="0"/>
              </a:spcBef>
              <a:spcAft>
                <a:spcPct val="0"/>
              </a:spcAft>
              <a:defRPr>
                <a:solidFill>
                  <a:schemeClr val="tx1"/>
                </a:solidFill>
                <a:latin typeface="BakerSignet" charset="0"/>
                <a:ea typeface="ＭＳ Ｐゴシック" charset="0"/>
              </a:defRPr>
            </a:lvl9pPr>
          </a:lstStyle>
          <a:p>
            <a:pPr algn="r">
              <a:defRPr/>
            </a:pPr>
            <a:fld id="{563D755F-993C-2242-8F98-79317BE93716}" type="slidenum">
              <a:rPr lang="en-US" sz="1400" b="1" smtClean="0">
                <a:solidFill>
                  <a:srgbClr val="A0212E"/>
                </a:solidFill>
                <a:latin typeface="cafeta"/>
                <a:cs typeface="cafeta"/>
              </a:rPr>
              <a:pPr algn="r">
                <a:defRPr/>
              </a:pPr>
              <a:t>‹N°›</a:t>
            </a:fld>
            <a:endParaRPr lang="en-US" sz="1400" b="1" dirty="0">
              <a:solidFill>
                <a:srgbClr val="A0212E"/>
              </a:solidFill>
              <a:latin typeface="cafeta"/>
              <a:cs typeface="cafeta"/>
            </a:endParaRPr>
          </a:p>
        </p:txBody>
      </p:sp>
    </p:spTree>
    <p:extLst>
      <p:ext uri="{BB962C8B-B14F-4D97-AF65-F5344CB8AC3E}">
        <p14:creationId xmlns:p14="http://schemas.microsoft.com/office/powerpoint/2010/main" val="1522105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924166" y="2130426"/>
            <a:ext cx="6057668" cy="707886"/>
          </a:xfrm>
          <a:prstGeom prst="rect">
            <a:avLst/>
          </a:prstGeom>
        </p:spPr>
        <p:txBody>
          <a:bodyPr/>
          <a:lstStyle/>
          <a:p>
            <a:r>
              <a:rPr lang="fr-FR"/>
              <a:t>Cliquez et modifiez le titre</a:t>
            </a:r>
            <a:endParaRPr lang="en-GB"/>
          </a:p>
        </p:txBody>
      </p:sp>
      <p:sp>
        <p:nvSpPr>
          <p:cNvPr id="3" name="Sous-titre 2"/>
          <p:cNvSpPr>
            <a:spLocks noGrp="1"/>
          </p:cNvSpPr>
          <p:nvPr>
            <p:ph type="subTitle" idx="1"/>
          </p:nvPr>
        </p:nvSpPr>
        <p:spPr>
          <a:xfrm>
            <a:off x="1674574" y="3886200"/>
            <a:ext cx="6556853" cy="40011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en-GB"/>
          </a:p>
        </p:txBody>
      </p:sp>
      <p:sp>
        <p:nvSpPr>
          <p:cNvPr id="4" name="Espace réservé de la date 3"/>
          <p:cNvSpPr>
            <a:spLocks noGrp="1"/>
          </p:cNvSpPr>
          <p:nvPr>
            <p:ph type="dt" sz="half" idx="10"/>
          </p:nvPr>
        </p:nvSpPr>
        <p:spPr>
          <a:xfrm>
            <a:off x="495300" y="6356352"/>
            <a:ext cx="2311400" cy="365125"/>
          </a:xfrm>
          <a:prstGeom prst="rect">
            <a:avLst/>
          </a:prstGeom>
        </p:spPr>
        <p:txBody>
          <a:bodyPr/>
          <a:lstStyle/>
          <a:p>
            <a:endParaRPr lang="en-GB"/>
          </a:p>
        </p:txBody>
      </p:sp>
      <p:sp>
        <p:nvSpPr>
          <p:cNvPr id="5" name="Espace réservé du pied de page 4"/>
          <p:cNvSpPr>
            <a:spLocks noGrp="1"/>
          </p:cNvSpPr>
          <p:nvPr>
            <p:ph type="ftr" sz="quarter" idx="11"/>
          </p:nvPr>
        </p:nvSpPr>
        <p:spPr>
          <a:xfrm>
            <a:off x="3384550" y="6356352"/>
            <a:ext cx="3136900" cy="365125"/>
          </a:xfrm>
          <a:prstGeom prst="rect">
            <a:avLst/>
          </a:prstGeom>
        </p:spPr>
        <p:txBody>
          <a:bodyPr/>
          <a:lstStyle/>
          <a:p>
            <a:r>
              <a:rPr lang="en-GB"/>
              <a:t>AgriAdapt - ECCA 2017</a:t>
            </a:r>
            <a:endParaRPr lang="en-GB" dirty="0"/>
          </a:p>
        </p:txBody>
      </p:sp>
      <p:sp>
        <p:nvSpPr>
          <p:cNvPr id="6" name="Espace réservé du numéro de diapositive 5"/>
          <p:cNvSpPr>
            <a:spLocks noGrp="1"/>
          </p:cNvSpPr>
          <p:nvPr>
            <p:ph type="sldNum" sz="quarter" idx="12"/>
          </p:nvPr>
        </p:nvSpPr>
        <p:spPr>
          <a:xfrm>
            <a:off x="7099300" y="6356352"/>
            <a:ext cx="2311400" cy="365125"/>
          </a:xfrm>
          <a:prstGeom prst="rect">
            <a:avLst/>
          </a:prstGeom>
        </p:spPr>
        <p:txBody>
          <a:bodyPr/>
          <a:lstStyle/>
          <a:p>
            <a:fld id="{2EB8294B-DEF7-B54D-AF4F-FAB4708D346C}" type="slidenum">
              <a:rPr lang="en-GB" smtClean="0"/>
              <a:t>‹N°›</a:t>
            </a:fld>
            <a:endParaRPr lang="en-GB" dirty="0"/>
          </a:p>
        </p:txBody>
      </p:sp>
    </p:spTree>
    <p:extLst>
      <p:ext uri="{BB962C8B-B14F-4D97-AF65-F5344CB8AC3E}">
        <p14:creationId xmlns:p14="http://schemas.microsoft.com/office/powerpoint/2010/main" val="1476534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872000" y="0"/>
            <a:ext cx="7605000" cy="864000"/>
          </a:xfrm>
          <a:prstGeom prst="rect">
            <a:avLst/>
          </a:prstGeom>
        </p:spPr>
        <p:txBody>
          <a:bodyPr/>
          <a:lstStyle/>
          <a:p>
            <a:r>
              <a:rPr lang="en-GB" noProof="0"/>
              <a:t>Cliquez et modifiez le titre</a:t>
            </a:r>
          </a:p>
        </p:txBody>
      </p:sp>
      <p:sp>
        <p:nvSpPr>
          <p:cNvPr id="3" name="Espace réservé du contenu 2"/>
          <p:cNvSpPr>
            <a:spLocks noGrp="1"/>
          </p:cNvSpPr>
          <p:nvPr>
            <p:ph idx="1"/>
          </p:nvPr>
        </p:nvSpPr>
        <p:spPr>
          <a:xfrm>
            <a:off x="388672" y="1080000"/>
            <a:ext cx="9165000" cy="5400000"/>
          </a:xfrm>
          <a:prstGeom prst="rect">
            <a:avLst/>
          </a:prstGeom>
        </p:spPr>
        <p:txBody>
          <a:bodyPr/>
          <a:lstStyle>
            <a:lvl1pPr>
              <a:defRPr sz="2000"/>
            </a:lvl1pPr>
          </a:lstStyle>
          <a:p>
            <a:pPr lvl="0"/>
            <a:r>
              <a:rPr lang="en-GB" noProof="0"/>
              <a:t>Cliquez pour modifier les styles du texte du masque</a:t>
            </a:r>
          </a:p>
          <a:p>
            <a:pPr lvl="1"/>
            <a:r>
              <a:rPr lang="en-GB" noProof="0"/>
              <a:t>Deuxième niveau</a:t>
            </a:r>
          </a:p>
          <a:p>
            <a:pPr lvl="2"/>
            <a:r>
              <a:rPr lang="en-GB" noProof="0"/>
              <a:t>Troisième niveau</a:t>
            </a:r>
          </a:p>
          <a:p>
            <a:pPr lvl="3"/>
            <a:r>
              <a:rPr lang="en-GB" noProof="0"/>
              <a:t>Quatrième niveau</a:t>
            </a:r>
          </a:p>
          <a:p>
            <a:pPr lvl="4"/>
            <a:r>
              <a:rPr lang="en-GB" noProof="0"/>
              <a:t>Cinquième niveau</a:t>
            </a:r>
          </a:p>
        </p:txBody>
      </p:sp>
      <p:sp>
        <p:nvSpPr>
          <p:cNvPr id="6" name="Footer Placeholder 4"/>
          <p:cNvSpPr>
            <a:spLocks noGrp="1"/>
          </p:cNvSpPr>
          <p:nvPr>
            <p:ph type="ftr" sz="quarter" idx="3"/>
          </p:nvPr>
        </p:nvSpPr>
        <p:spPr>
          <a:xfrm>
            <a:off x="1293283" y="6552000"/>
            <a:ext cx="7598717" cy="306000"/>
          </a:xfrm>
          <a:prstGeom prst="rect">
            <a:avLst/>
          </a:prstGeom>
        </p:spPr>
        <p:txBody>
          <a:bodyPr vert="horz" lIns="91440" tIns="36000" rIns="91440" bIns="36000" rtlCol="0" anchor="ctr"/>
          <a:lstStyle>
            <a:lvl1pPr algn="ctr">
              <a:defRPr sz="1100" cap="none" spc="200" baseline="0">
                <a:solidFill>
                  <a:srgbClr val="FFFFFF"/>
                </a:solidFill>
              </a:defRPr>
            </a:lvl1pPr>
          </a:lstStyle>
          <a:p>
            <a:r>
              <a:rPr lang="en-GB" noProof="0"/>
              <a:t>AgriAdapt - ECCA 2017</a:t>
            </a:r>
          </a:p>
        </p:txBody>
      </p:sp>
      <p:sp>
        <p:nvSpPr>
          <p:cNvPr id="7" name="Marcador de número de diapositiva 1"/>
          <p:cNvSpPr txBox="1">
            <a:spLocks/>
          </p:cNvSpPr>
          <p:nvPr userDrawn="1"/>
        </p:nvSpPr>
        <p:spPr bwMode="auto">
          <a:xfrm>
            <a:off x="4881564" y="6237289"/>
            <a:ext cx="4256087" cy="365125"/>
          </a:xfrm>
          <a:prstGeom prst="rect">
            <a:avLst/>
          </a:prstGeom>
          <a:noFill/>
          <a:ln>
            <a:noFill/>
          </a:ln>
          <a:extLst/>
        </p:spPr>
        <p:txBody>
          <a:bodyPr anchor="ctr"/>
          <a:lstStyle>
            <a:lvl1pPr>
              <a:defRPr>
                <a:solidFill>
                  <a:schemeClr val="tx1"/>
                </a:solidFill>
                <a:latin typeface="BakerSignet" charset="0"/>
                <a:ea typeface="ＭＳ Ｐゴシック" charset="0"/>
                <a:cs typeface="ＭＳ Ｐゴシック" charset="0"/>
              </a:defRPr>
            </a:lvl1pPr>
            <a:lvl2pPr marL="742950" indent="-285750">
              <a:defRPr>
                <a:solidFill>
                  <a:schemeClr val="tx1"/>
                </a:solidFill>
                <a:latin typeface="BakerSignet" charset="0"/>
                <a:ea typeface="ＭＳ Ｐゴシック" charset="0"/>
              </a:defRPr>
            </a:lvl2pPr>
            <a:lvl3pPr marL="1143000" indent="-228600">
              <a:defRPr>
                <a:solidFill>
                  <a:schemeClr val="tx1"/>
                </a:solidFill>
                <a:latin typeface="BakerSignet" charset="0"/>
                <a:ea typeface="ＭＳ Ｐゴシック" charset="0"/>
              </a:defRPr>
            </a:lvl3pPr>
            <a:lvl4pPr marL="1600200" indent="-228600">
              <a:defRPr>
                <a:solidFill>
                  <a:schemeClr val="tx1"/>
                </a:solidFill>
                <a:latin typeface="BakerSignet" charset="0"/>
                <a:ea typeface="ＭＳ Ｐゴシック" charset="0"/>
              </a:defRPr>
            </a:lvl4pPr>
            <a:lvl5pPr marL="2057400" indent="-228600">
              <a:defRPr>
                <a:solidFill>
                  <a:schemeClr val="tx1"/>
                </a:solidFill>
                <a:latin typeface="BakerSignet" charset="0"/>
                <a:ea typeface="ＭＳ Ｐゴシック" charset="0"/>
              </a:defRPr>
            </a:lvl5pPr>
            <a:lvl6pPr marL="2514600" indent="-228600" eaLnBrk="0" fontAlgn="base" hangingPunct="0">
              <a:spcBef>
                <a:spcPct val="0"/>
              </a:spcBef>
              <a:spcAft>
                <a:spcPct val="0"/>
              </a:spcAft>
              <a:defRPr>
                <a:solidFill>
                  <a:schemeClr val="tx1"/>
                </a:solidFill>
                <a:latin typeface="BakerSignet" charset="0"/>
                <a:ea typeface="ＭＳ Ｐゴシック" charset="0"/>
              </a:defRPr>
            </a:lvl6pPr>
            <a:lvl7pPr marL="2971800" indent="-228600" eaLnBrk="0" fontAlgn="base" hangingPunct="0">
              <a:spcBef>
                <a:spcPct val="0"/>
              </a:spcBef>
              <a:spcAft>
                <a:spcPct val="0"/>
              </a:spcAft>
              <a:defRPr>
                <a:solidFill>
                  <a:schemeClr val="tx1"/>
                </a:solidFill>
                <a:latin typeface="BakerSignet" charset="0"/>
                <a:ea typeface="ＭＳ Ｐゴシック" charset="0"/>
              </a:defRPr>
            </a:lvl7pPr>
            <a:lvl8pPr marL="3429000" indent="-228600" eaLnBrk="0" fontAlgn="base" hangingPunct="0">
              <a:spcBef>
                <a:spcPct val="0"/>
              </a:spcBef>
              <a:spcAft>
                <a:spcPct val="0"/>
              </a:spcAft>
              <a:defRPr>
                <a:solidFill>
                  <a:schemeClr val="tx1"/>
                </a:solidFill>
                <a:latin typeface="BakerSignet" charset="0"/>
                <a:ea typeface="ＭＳ Ｐゴシック" charset="0"/>
              </a:defRPr>
            </a:lvl8pPr>
            <a:lvl9pPr marL="3886200" indent="-228600" eaLnBrk="0" fontAlgn="base" hangingPunct="0">
              <a:spcBef>
                <a:spcPct val="0"/>
              </a:spcBef>
              <a:spcAft>
                <a:spcPct val="0"/>
              </a:spcAft>
              <a:defRPr>
                <a:solidFill>
                  <a:schemeClr val="tx1"/>
                </a:solidFill>
                <a:latin typeface="BakerSignet" charset="0"/>
                <a:ea typeface="ＭＳ Ｐゴシック" charset="0"/>
              </a:defRPr>
            </a:lvl9pPr>
          </a:lstStyle>
          <a:p>
            <a:pPr algn="r">
              <a:defRPr/>
            </a:pPr>
            <a:r>
              <a:rPr lang="en-US" sz="1400" b="1" dirty="0" err="1">
                <a:solidFill>
                  <a:srgbClr val="A0212E"/>
                </a:solidFill>
                <a:latin typeface="cafeta"/>
                <a:cs typeface="cafeta"/>
              </a:rPr>
              <a:t>AgriAdapt</a:t>
            </a:r>
            <a:r>
              <a:rPr lang="en-US" sz="1400" b="1" dirty="0">
                <a:solidFill>
                  <a:srgbClr val="A0212E"/>
                </a:solidFill>
                <a:latin typeface="cafeta"/>
                <a:cs typeface="cafeta"/>
              </a:rPr>
              <a:t> – Brussels</a:t>
            </a:r>
          </a:p>
        </p:txBody>
      </p:sp>
      <p:sp>
        <p:nvSpPr>
          <p:cNvPr id="8" name="Marcador de número de diapositiva 1"/>
          <p:cNvSpPr txBox="1">
            <a:spLocks/>
          </p:cNvSpPr>
          <p:nvPr userDrawn="1"/>
        </p:nvSpPr>
        <p:spPr bwMode="auto">
          <a:xfrm>
            <a:off x="9129713" y="6237289"/>
            <a:ext cx="576263" cy="365125"/>
          </a:xfrm>
          <a:prstGeom prst="rect">
            <a:avLst/>
          </a:prstGeom>
          <a:noFill/>
          <a:ln>
            <a:noFill/>
          </a:ln>
          <a:extLst/>
        </p:spPr>
        <p:txBody>
          <a:bodyPr anchor="ctr"/>
          <a:lstStyle>
            <a:lvl1pPr>
              <a:defRPr>
                <a:solidFill>
                  <a:schemeClr val="tx1"/>
                </a:solidFill>
                <a:latin typeface="BakerSignet" charset="0"/>
                <a:ea typeface="ＭＳ Ｐゴシック" charset="0"/>
                <a:cs typeface="ＭＳ Ｐゴシック" charset="0"/>
              </a:defRPr>
            </a:lvl1pPr>
            <a:lvl2pPr marL="742950" indent="-285750">
              <a:defRPr>
                <a:solidFill>
                  <a:schemeClr val="tx1"/>
                </a:solidFill>
                <a:latin typeface="BakerSignet" charset="0"/>
                <a:ea typeface="ＭＳ Ｐゴシック" charset="0"/>
              </a:defRPr>
            </a:lvl2pPr>
            <a:lvl3pPr marL="1143000" indent="-228600">
              <a:defRPr>
                <a:solidFill>
                  <a:schemeClr val="tx1"/>
                </a:solidFill>
                <a:latin typeface="BakerSignet" charset="0"/>
                <a:ea typeface="ＭＳ Ｐゴシック" charset="0"/>
              </a:defRPr>
            </a:lvl3pPr>
            <a:lvl4pPr marL="1600200" indent="-228600">
              <a:defRPr>
                <a:solidFill>
                  <a:schemeClr val="tx1"/>
                </a:solidFill>
                <a:latin typeface="BakerSignet" charset="0"/>
                <a:ea typeface="ＭＳ Ｐゴシック" charset="0"/>
              </a:defRPr>
            </a:lvl4pPr>
            <a:lvl5pPr marL="2057400" indent="-228600">
              <a:defRPr>
                <a:solidFill>
                  <a:schemeClr val="tx1"/>
                </a:solidFill>
                <a:latin typeface="BakerSignet" charset="0"/>
                <a:ea typeface="ＭＳ Ｐゴシック" charset="0"/>
              </a:defRPr>
            </a:lvl5pPr>
            <a:lvl6pPr marL="2514600" indent="-228600" eaLnBrk="0" fontAlgn="base" hangingPunct="0">
              <a:spcBef>
                <a:spcPct val="0"/>
              </a:spcBef>
              <a:spcAft>
                <a:spcPct val="0"/>
              </a:spcAft>
              <a:defRPr>
                <a:solidFill>
                  <a:schemeClr val="tx1"/>
                </a:solidFill>
                <a:latin typeface="BakerSignet" charset="0"/>
                <a:ea typeface="ＭＳ Ｐゴシック" charset="0"/>
              </a:defRPr>
            </a:lvl6pPr>
            <a:lvl7pPr marL="2971800" indent="-228600" eaLnBrk="0" fontAlgn="base" hangingPunct="0">
              <a:spcBef>
                <a:spcPct val="0"/>
              </a:spcBef>
              <a:spcAft>
                <a:spcPct val="0"/>
              </a:spcAft>
              <a:defRPr>
                <a:solidFill>
                  <a:schemeClr val="tx1"/>
                </a:solidFill>
                <a:latin typeface="BakerSignet" charset="0"/>
                <a:ea typeface="ＭＳ Ｐゴシック" charset="0"/>
              </a:defRPr>
            </a:lvl7pPr>
            <a:lvl8pPr marL="3429000" indent="-228600" eaLnBrk="0" fontAlgn="base" hangingPunct="0">
              <a:spcBef>
                <a:spcPct val="0"/>
              </a:spcBef>
              <a:spcAft>
                <a:spcPct val="0"/>
              </a:spcAft>
              <a:defRPr>
                <a:solidFill>
                  <a:schemeClr val="tx1"/>
                </a:solidFill>
                <a:latin typeface="BakerSignet" charset="0"/>
                <a:ea typeface="ＭＳ Ｐゴシック" charset="0"/>
              </a:defRPr>
            </a:lvl8pPr>
            <a:lvl9pPr marL="3886200" indent="-228600" eaLnBrk="0" fontAlgn="base" hangingPunct="0">
              <a:spcBef>
                <a:spcPct val="0"/>
              </a:spcBef>
              <a:spcAft>
                <a:spcPct val="0"/>
              </a:spcAft>
              <a:defRPr>
                <a:solidFill>
                  <a:schemeClr val="tx1"/>
                </a:solidFill>
                <a:latin typeface="BakerSignet" charset="0"/>
                <a:ea typeface="ＭＳ Ｐゴシック" charset="0"/>
              </a:defRPr>
            </a:lvl9pPr>
          </a:lstStyle>
          <a:p>
            <a:pPr algn="r">
              <a:defRPr/>
            </a:pPr>
            <a:fld id="{563D755F-993C-2242-8F98-79317BE93716}" type="slidenum">
              <a:rPr lang="en-US" sz="1400" b="1" smtClean="0">
                <a:solidFill>
                  <a:srgbClr val="A0212E"/>
                </a:solidFill>
                <a:latin typeface="cafeta"/>
                <a:cs typeface="cafeta"/>
              </a:rPr>
              <a:pPr algn="r">
                <a:defRPr/>
              </a:pPr>
              <a:t>‹N°›</a:t>
            </a:fld>
            <a:endParaRPr lang="en-US" sz="1400" b="1" dirty="0">
              <a:solidFill>
                <a:srgbClr val="A0212E"/>
              </a:solidFill>
              <a:latin typeface="cafeta"/>
              <a:cs typeface="cafeta"/>
            </a:endParaRPr>
          </a:p>
        </p:txBody>
      </p:sp>
    </p:spTree>
    <p:extLst>
      <p:ext uri="{BB962C8B-B14F-4D97-AF65-F5344CB8AC3E}">
        <p14:creationId xmlns:p14="http://schemas.microsoft.com/office/powerpoint/2010/main" val="1801095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ítulo y objetos">
    <p:spTree>
      <p:nvGrpSpPr>
        <p:cNvPr id="1" name=""/>
        <p:cNvGrpSpPr/>
        <p:nvPr/>
      </p:nvGrpSpPr>
      <p:grpSpPr>
        <a:xfrm>
          <a:off x="0" y="0"/>
          <a:ext cx="0" cy="0"/>
          <a:chOff x="0" y="0"/>
          <a:chExt cx="0" cy="0"/>
        </a:xfrm>
      </p:grpSpPr>
      <p:sp>
        <p:nvSpPr>
          <p:cNvPr id="4" name="Marcador de número de diapositiva 1">
            <a:extLst>
              <a:ext uri="{FF2B5EF4-FFF2-40B4-BE49-F238E27FC236}">
                <a16:creationId xmlns:a16="http://schemas.microsoft.com/office/drawing/2014/main" id="{37F611B7-518C-3E4D-9D3A-97DA1DA20918}"/>
              </a:ext>
            </a:extLst>
          </p:cNvPr>
          <p:cNvSpPr txBox="1">
            <a:spLocks/>
          </p:cNvSpPr>
          <p:nvPr userDrawn="1"/>
        </p:nvSpPr>
        <p:spPr bwMode="auto">
          <a:xfrm>
            <a:off x="9129713" y="6237288"/>
            <a:ext cx="576262" cy="365125"/>
          </a:xfrm>
          <a:prstGeom prst="rect">
            <a:avLst/>
          </a:prstGeom>
          <a:noFill/>
          <a:ln>
            <a:noFill/>
          </a:ln>
          <a:extLst/>
        </p:spPr>
        <p:txBody>
          <a:bodyPr anchor="ctr"/>
          <a:lstStyle>
            <a:lvl1pPr>
              <a:defRPr>
                <a:solidFill>
                  <a:schemeClr val="tx1"/>
                </a:solidFill>
                <a:latin typeface="BakerSignet" pitchFamily="18" charset="0"/>
                <a:ea typeface="MS PGothic" panose="020B0600070205080204" pitchFamily="34" charset="-128"/>
              </a:defRPr>
            </a:lvl1pPr>
            <a:lvl2pPr marL="742950" indent="-285750">
              <a:defRPr>
                <a:solidFill>
                  <a:schemeClr val="tx1"/>
                </a:solidFill>
                <a:latin typeface="BakerSignet" pitchFamily="18" charset="0"/>
                <a:ea typeface="MS PGothic" panose="020B0600070205080204" pitchFamily="34" charset="-128"/>
              </a:defRPr>
            </a:lvl2pPr>
            <a:lvl3pPr marL="1143000" indent="-228600">
              <a:defRPr>
                <a:solidFill>
                  <a:schemeClr val="tx1"/>
                </a:solidFill>
                <a:latin typeface="BakerSignet" pitchFamily="18" charset="0"/>
                <a:ea typeface="MS PGothic" panose="020B0600070205080204" pitchFamily="34" charset="-128"/>
              </a:defRPr>
            </a:lvl3pPr>
            <a:lvl4pPr marL="1600200" indent="-228600">
              <a:defRPr>
                <a:solidFill>
                  <a:schemeClr val="tx1"/>
                </a:solidFill>
                <a:latin typeface="BakerSignet" pitchFamily="18" charset="0"/>
                <a:ea typeface="MS PGothic" panose="020B0600070205080204" pitchFamily="34" charset="-128"/>
              </a:defRPr>
            </a:lvl4pPr>
            <a:lvl5pPr marL="2057400" indent="-228600">
              <a:defRPr>
                <a:solidFill>
                  <a:schemeClr val="tx1"/>
                </a:solidFill>
                <a:latin typeface="BakerSignet"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9pPr>
          </a:lstStyle>
          <a:p>
            <a:pPr algn="r">
              <a:defRPr/>
            </a:pPr>
            <a:fld id="{6FC04636-6296-F649-BDA3-1C5D76B497E2}" type="slidenum">
              <a:rPr lang="en-US" altLang="es-ES" sz="1400" b="1" smtClean="0">
                <a:solidFill>
                  <a:srgbClr val="A0212E"/>
                </a:solidFill>
                <a:latin typeface="cafeta" pitchFamily="34" charset="0"/>
              </a:rPr>
              <a:pPr algn="r">
                <a:defRPr/>
              </a:pPr>
              <a:t>‹N°›</a:t>
            </a:fld>
            <a:endParaRPr lang="en-US" altLang="es-ES" sz="1400" b="1">
              <a:solidFill>
                <a:srgbClr val="A0212E"/>
              </a:solidFill>
              <a:latin typeface="cafeta" pitchFamily="34" charset="0"/>
            </a:endParaRPr>
          </a:p>
        </p:txBody>
      </p:sp>
      <p:pic>
        <p:nvPicPr>
          <p:cNvPr id="7" name="Imagen 9" descr="LOGO.jpg">
            <a:extLst>
              <a:ext uri="{FF2B5EF4-FFF2-40B4-BE49-F238E27FC236}">
                <a16:creationId xmlns:a16="http://schemas.microsoft.com/office/drawing/2014/main" id="{CEAEA14E-C04B-6543-BFC6-4ADE05FE2FF9}"/>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73050" y="6200775"/>
            <a:ext cx="158432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titre 4"/>
          <p:cNvSpPr>
            <a:spLocks noGrp="1"/>
          </p:cNvSpPr>
          <p:nvPr>
            <p:ph type="title"/>
          </p:nvPr>
        </p:nvSpPr>
        <p:spPr>
          <a:xfrm>
            <a:off x="1924166" y="274638"/>
            <a:ext cx="6057668" cy="707886"/>
          </a:xfrm>
          <a:prstGeom prst="rect">
            <a:avLst/>
          </a:prstGeom>
          <a:noFill/>
          <a:ln>
            <a:noFill/>
          </a:ln>
        </p:spPr>
        <p:txBody>
          <a:bodyPr/>
          <a:lstStyle/>
          <a:p>
            <a:pPr lvl="0"/>
            <a:r>
              <a:rPr lang="fr-FR" dirty="0"/>
              <a:t>Cliquez et modifiez le titre</a:t>
            </a:r>
          </a:p>
        </p:txBody>
      </p:sp>
      <p:sp>
        <p:nvSpPr>
          <p:cNvPr id="6" name="Espace réservé du texte 5"/>
          <p:cNvSpPr>
            <a:spLocks noGrp="1"/>
          </p:cNvSpPr>
          <p:nvPr>
            <p:ph idx="1"/>
          </p:nvPr>
        </p:nvSpPr>
        <p:spPr>
          <a:xfrm>
            <a:off x="1801868" y="1124745"/>
            <a:ext cx="6391493" cy="1015663"/>
          </a:xfrm>
          <a:prstGeom prst="rect">
            <a:avLst/>
          </a:prstGeom>
          <a:noFill/>
          <a:ln>
            <a:noFill/>
          </a:ln>
        </p:spPr>
        <p:txBody>
          <a:bodyPr/>
          <a:lstStyle/>
          <a:p>
            <a:pPr lvl="0"/>
            <a:r>
              <a:rPr lang="fr-FR" noProof="0" dirty="0"/>
              <a:t>Cliquez pour modifier les styles du texte du masque</a:t>
            </a:r>
          </a:p>
          <a:p>
            <a:pPr lvl="0"/>
            <a:r>
              <a:rPr lang="fr-FR" noProof="0" dirty="0"/>
              <a:t>Cliquez pour modifier les styles du texte du masque</a:t>
            </a:r>
          </a:p>
          <a:p>
            <a:pPr lvl="0"/>
            <a:r>
              <a:rPr lang="fr-FR" noProof="0" dirty="0"/>
              <a:t>Cliquez pour modifier les styles du texte du masque</a:t>
            </a:r>
          </a:p>
        </p:txBody>
      </p:sp>
    </p:spTree>
    <p:extLst>
      <p:ext uri="{BB962C8B-B14F-4D97-AF65-F5344CB8AC3E}">
        <p14:creationId xmlns:p14="http://schemas.microsoft.com/office/powerpoint/2010/main" val="400207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Marcador de número de diapositiva 1"/>
          <p:cNvSpPr txBox="1">
            <a:spLocks/>
          </p:cNvSpPr>
          <p:nvPr userDrawn="1"/>
        </p:nvSpPr>
        <p:spPr bwMode="auto">
          <a:xfrm>
            <a:off x="9129713" y="6237289"/>
            <a:ext cx="576263" cy="365125"/>
          </a:xfrm>
          <a:prstGeom prst="rect">
            <a:avLst/>
          </a:prstGeom>
          <a:noFill/>
          <a:ln>
            <a:noFill/>
          </a:ln>
          <a:extLst/>
        </p:spPr>
        <p:txBody>
          <a:bodyPr anchor="ctr"/>
          <a:lstStyle>
            <a:lvl1pPr>
              <a:defRPr>
                <a:solidFill>
                  <a:schemeClr val="tx1"/>
                </a:solidFill>
                <a:latin typeface="BakerSignet" charset="0"/>
                <a:ea typeface="ＭＳ Ｐゴシック" charset="0"/>
                <a:cs typeface="ＭＳ Ｐゴシック" charset="0"/>
              </a:defRPr>
            </a:lvl1pPr>
            <a:lvl2pPr marL="742950" indent="-285750">
              <a:defRPr>
                <a:solidFill>
                  <a:schemeClr val="tx1"/>
                </a:solidFill>
                <a:latin typeface="BakerSignet" charset="0"/>
                <a:ea typeface="ＭＳ Ｐゴシック" charset="0"/>
              </a:defRPr>
            </a:lvl2pPr>
            <a:lvl3pPr marL="1143000" indent="-228600">
              <a:defRPr>
                <a:solidFill>
                  <a:schemeClr val="tx1"/>
                </a:solidFill>
                <a:latin typeface="BakerSignet" charset="0"/>
                <a:ea typeface="ＭＳ Ｐゴシック" charset="0"/>
              </a:defRPr>
            </a:lvl3pPr>
            <a:lvl4pPr marL="1600200" indent="-228600">
              <a:defRPr>
                <a:solidFill>
                  <a:schemeClr val="tx1"/>
                </a:solidFill>
                <a:latin typeface="BakerSignet" charset="0"/>
                <a:ea typeface="ＭＳ Ｐゴシック" charset="0"/>
              </a:defRPr>
            </a:lvl4pPr>
            <a:lvl5pPr marL="2057400" indent="-228600">
              <a:defRPr>
                <a:solidFill>
                  <a:schemeClr val="tx1"/>
                </a:solidFill>
                <a:latin typeface="BakerSignet" charset="0"/>
                <a:ea typeface="ＭＳ Ｐゴシック" charset="0"/>
              </a:defRPr>
            </a:lvl5pPr>
            <a:lvl6pPr marL="2514600" indent="-228600" eaLnBrk="0" fontAlgn="base" hangingPunct="0">
              <a:spcBef>
                <a:spcPct val="0"/>
              </a:spcBef>
              <a:spcAft>
                <a:spcPct val="0"/>
              </a:spcAft>
              <a:defRPr>
                <a:solidFill>
                  <a:schemeClr val="tx1"/>
                </a:solidFill>
                <a:latin typeface="BakerSignet" charset="0"/>
                <a:ea typeface="ＭＳ Ｐゴシック" charset="0"/>
              </a:defRPr>
            </a:lvl6pPr>
            <a:lvl7pPr marL="2971800" indent="-228600" eaLnBrk="0" fontAlgn="base" hangingPunct="0">
              <a:spcBef>
                <a:spcPct val="0"/>
              </a:spcBef>
              <a:spcAft>
                <a:spcPct val="0"/>
              </a:spcAft>
              <a:defRPr>
                <a:solidFill>
                  <a:schemeClr val="tx1"/>
                </a:solidFill>
                <a:latin typeface="BakerSignet" charset="0"/>
                <a:ea typeface="ＭＳ Ｐゴシック" charset="0"/>
              </a:defRPr>
            </a:lvl7pPr>
            <a:lvl8pPr marL="3429000" indent="-228600" eaLnBrk="0" fontAlgn="base" hangingPunct="0">
              <a:spcBef>
                <a:spcPct val="0"/>
              </a:spcBef>
              <a:spcAft>
                <a:spcPct val="0"/>
              </a:spcAft>
              <a:defRPr>
                <a:solidFill>
                  <a:schemeClr val="tx1"/>
                </a:solidFill>
                <a:latin typeface="BakerSignet" charset="0"/>
                <a:ea typeface="ＭＳ Ｐゴシック" charset="0"/>
              </a:defRPr>
            </a:lvl8pPr>
            <a:lvl9pPr marL="3886200" indent="-228600" eaLnBrk="0" fontAlgn="base" hangingPunct="0">
              <a:spcBef>
                <a:spcPct val="0"/>
              </a:spcBef>
              <a:spcAft>
                <a:spcPct val="0"/>
              </a:spcAft>
              <a:defRPr>
                <a:solidFill>
                  <a:schemeClr val="tx1"/>
                </a:solidFill>
                <a:latin typeface="BakerSignet" charset="0"/>
                <a:ea typeface="ＭＳ Ｐゴシック" charset="0"/>
              </a:defRPr>
            </a:lvl9pPr>
          </a:lstStyle>
          <a:p>
            <a:pPr algn="r">
              <a:defRPr/>
            </a:pPr>
            <a:fld id="{5704FA92-DDBA-BD45-98B9-142AC4BF7C51}" type="slidenum">
              <a:rPr lang="en-US" sz="1400" b="1" smtClean="0">
                <a:solidFill>
                  <a:srgbClr val="A0212E"/>
                </a:solidFill>
                <a:latin typeface="cafeta"/>
                <a:cs typeface="cafeta"/>
              </a:rPr>
              <a:pPr algn="r">
                <a:defRPr/>
              </a:pPr>
              <a:t>‹N°›</a:t>
            </a:fld>
            <a:endParaRPr lang="en-US" sz="1400" b="1" dirty="0">
              <a:solidFill>
                <a:srgbClr val="A0212E"/>
              </a:solidFill>
              <a:latin typeface="cafeta"/>
              <a:cs typeface="cafeta"/>
            </a:endParaRPr>
          </a:p>
        </p:txBody>
      </p:sp>
      <p:pic>
        <p:nvPicPr>
          <p:cNvPr id="3" name="Imagen 7" descr="LOGO.jp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73051" y="6200775"/>
            <a:ext cx="1584324" cy="55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307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4" name="Marcador de número de diapositiva 1"/>
          <p:cNvSpPr txBox="1">
            <a:spLocks/>
          </p:cNvSpPr>
          <p:nvPr userDrawn="1"/>
        </p:nvSpPr>
        <p:spPr bwMode="auto">
          <a:xfrm>
            <a:off x="9129713" y="6237289"/>
            <a:ext cx="576263" cy="365125"/>
          </a:xfrm>
          <a:prstGeom prst="rect">
            <a:avLst/>
          </a:prstGeom>
          <a:noFill/>
          <a:ln>
            <a:noFill/>
          </a:ln>
          <a:extLst/>
        </p:spPr>
        <p:txBody>
          <a:bodyPr anchor="ctr"/>
          <a:lstStyle>
            <a:lvl1pPr>
              <a:defRPr>
                <a:solidFill>
                  <a:schemeClr val="tx1"/>
                </a:solidFill>
                <a:latin typeface="BakerSignet" charset="0"/>
                <a:ea typeface="ＭＳ Ｐゴシック" charset="0"/>
                <a:cs typeface="ＭＳ Ｐゴシック" charset="0"/>
              </a:defRPr>
            </a:lvl1pPr>
            <a:lvl2pPr marL="742950" indent="-285750">
              <a:defRPr>
                <a:solidFill>
                  <a:schemeClr val="tx1"/>
                </a:solidFill>
                <a:latin typeface="BakerSignet" charset="0"/>
                <a:ea typeface="ＭＳ Ｐゴシック" charset="0"/>
              </a:defRPr>
            </a:lvl2pPr>
            <a:lvl3pPr marL="1143000" indent="-228600">
              <a:defRPr>
                <a:solidFill>
                  <a:schemeClr val="tx1"/>
                </a:solidFill>
                <a:latin typeface="BakerSignet" charset="0"/>
                <a:ea typeface="ＭＳ Ｐゴシック" charset="0"/>
              </a:defRPr>
            </a:lvl3pPr>
            <a:lvl4pPr marL="1600200" indent="-228600">
              <a:defRPr>
                <a:solidFill>
                  <a:schemeClr val="tx1"/>
                </a:solidFill>
                <a:latin typeface="BakerSignet" charset="0"/>
                <a:ea typeface="ＭＳ Ｐゴシック" charset="0"/>
              </a:defRPr>
            </a:lvl4pPr>
            <a:lvl5pPr marL="2057400" indent="-228600">
              <a:defRPr>
                <a:solidFill>
                  <a:schemeClr val="tx1"/>
                </a:solidFill>
                <a:latin typeface="BakerSignet" charset="0"/>
                <a:ea typeface="ＭＳ Ｐゴシック" charset="0"/>
              </a:defRPr>
            </a:lvl5pPr>
            <a:lvl6pPr marL="2514600" indent="-228600" eaLnBrk="0" fontAlgn="base" hangingPunct="0">
              <a:spcBef>
                <a:spcPct val="0"/>
              </a:spcBef>
              <a:spcAft>
                <a:spcPct val="0"/>
              </a:spcAft>
              <a:defRPr>
                <a:solidFill>
                  <a:schemeClr val="tx1"/>
                </a:solidFill>
                <a:latin typeface="BakerSignet" charset="0"/>
                <a:ea typeface="ＭＳ Ｐゴシック" charset="0"/>
              </a:defRPr>
            </a:lvl6pPr>
            <a:lvl7pPr marL="2971800" indent="-228600" eaLnBrk="0" fontAlgn="base" hangingPunct="0">
              <a:spcBef>
                <a:spcPct val="0"/>
              </a:spcBef>
              <a:spcAft>
                <a:spcPct val="0"/>
              </a:spcAft>
              <a:defRPr>
                <a:solidFill>
                  <a:schemeClr val="tx1"/>
                </a:solidFill>
                <a:latin typeface="BakerSignet" charset="0"/>
                <a:ea typeface="ＭＳ Ｐゴシック" charset="0"/>
              </a:defRPr>
            </a:lvl7pPr>
            <a:lvl8pPr marL="3429000" indent="-228600" eaLnBrk="0" fontAlgn="base" hangingPunct="0">
              <a:spcBef>
                <a:spcPct val="0"/>
              </a:spcBef>
              <a:spcAft>
                <a:spcPct val="0"/>
              </a:spcAft>
              <a:defRPr>
                <a:solidFill>
                  <a:schemeClr val="tx1"/>
                </a:solidFill>
                <a:latin typeface="BakerSignet" charset="0"/>
                <a:ea typeface="ＭＳ Ｐゴシック" charset="0"/>
              </a:defRPr>
            </a:lvl8pPr>
            <a:lvl9pPr marL="3886200" indent="-228600" eaLnBrk="0" fontAlgn="base" hangingPunct="0">
              <a:spcBef>
                <a:spcPct val="0"/>
              </a:spcBef>
              <a:spcAft>
                <a:spcPct val="0"/>
              </a:spcAft>
              <a:defRPr>
                <a:solidFill>
                  <a:schemeClr val="tx1"/>
                </a:solidFill>
                <a:latin typeface="BakerSignet" charset="0"/>
                <a:ea typeface="ＭＳ Ｐゴシック" charset="0"/>
              </a:defRPr>
            </a:lvl9pPr>
          </a:lstStyle>
          <a:p>
            <a:pPr algn="r">
              <a:defRPr/>
            </a:pPr>
            <a:fld id="{563D755F-993C-2242-8F98-79317BE93716}" type="slidenum">
              <a:rPr lang="en-US" sz="1400" b="1" smtClean="0">
                <a:solidFill>
                  <a:srgbClr val="A0212E"/>
                </a:solidFill>
                <a:latin typeface="cafeta"/>
                <a:cs typeface="cafeta"/>
              </a:rPr>
              <a:pPr algn="r">
                <a:defRPr/>
              </a:pPr>
              <a:t>‹N°›</a:t>
            </a:fld>
            <a:endParaRPr lang="en-US" sz="1400" b="1" dirty="0">
              <a:solidFill>
                <a:srgbClr val="A0212E"/>
              </a:solidFill>
              <a:latin typeface="cafeta"/>
              <a:cs typeface="cafeta"/>
            </a:endParaRPr>
          </a:p>
        </p:txBody>
      </p:sp>
      <p:pic>
        <p:nvPicPr>
          <p:cNvPr id="7" name="Imagen 9" descr="LOGO.jp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73051" y="6200775"/>
            <a:ext cx="1584324" cy="55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Espace réservé du titre 4"/>
          <p:cNvSpPr>
            <a:spLocks noGrp="1"/>
          </p:cNvSpPr>
          <p:nvPr>
            <p:ph type="title"/>
          </p:nvPr>
        </p:nvSpPr>
        <p:spPr>
          <a:xfrm>
            <a:off x="1924166" y="274638"/>
            <a:ext cx="6057668" cy="707886"/>
          </a:xfrm>
          <a:prstGeom prst="rect">
            <a:avLst/>
          </a:prstGeom>
          <a:noFill/>
          <a:ln>
            <a:noFill/>
          </a:ln>
        </p:spPr>
        <p:txBody>
          <a:bodyPr/>
          <a:lstStyle/>
          <a:p>
            <a:pPr lvl="0"/>
            <a:r>
              <a:rPr lang="fr-FR" dirty="0"/>
              <a:t>Cliquez et modifiez le titre</a:t>
            </a:r>
          </a:p>
        </p:txBody>
      </p:sp>
      <p:sp>
        <p:nvSpPr>
          <p:cNvPr id="6" name="Espace réservé du texte 5"/>
          <p:cNvSpPr>
            <a:spLocks noGrp="1"/>
          </p:cNvSpPr>
          <p:nvPr>
            <p:ph idx="1"/>
          </p:nvPr>
        </p:nvSpPr>
        <p:spPr>
          <a:xfrm>
            <a:off x="1801870" y="1124745"/>
            <a:ext cx="6391493" cy="1015663"/>
          </a:xfrm>
          <a:prstGeom prst="rect">
            <a:avLst/>
          </a:prstGeom>
          <a:noFill/>
          <a:ln>
            <a:noFill/>
          </a:ln>
        </p:spPr>
        <p:txBody>
          <a:bodyPr/>
          <a:lstStyle/>
          <a:p>
            <a:pPr lvl="0"/>
            <a:r>
              <a:rPr lang="fr-FR" noProof="0" dirty="0"/>
              <a:t>Cliquez pour modifier les styles du texte du masque</a:t>
            </a:r>
          </a:p>
          <a:p>
            <a:pPr lvl="0"/>
            <a:r>
              <a:rPr lang="fr-FR" noProof="0" dirty="0"/>
              <a:t>Cliquez pour modifier les styles du texte du masque</a:t>
            </a:r>
          </a:p>
          <a:p>
            <a:pPr lvl="0"/>
            <a:r>
              <a:rPr lang="fr-FR" noProof="0" dirty="0"/>
              <a:t>Cliquez pour modifier les styles du texte du masque</a:t>
            </a:r>
          </a:p>
        </p:txBody>
      </p:sp>
    </p:spTree>
    <p:extLst>
      <p:ext uri="{BB962C8B-B14F-4D97-AF65-F5344CB8AC3E}">
        <p14:creationId xmlns:p14="http://schemas.microsoft.com/office/powerpoint/2010/main" val="2958364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 Id="rId9" Type="http://schemas.openxmlformats.org/officeDocument/2006/relationships/image" Target="../media/image6.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1.jpe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8.xml"/><Relationship Id="rId4" Type="http://schemas.openxmlformats.org/officeDocument/2006/relationships/image" Target="../media/image8.jpe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8.jpeg"/><Relationship Id="rId5" Type="http://schemas.openxmlformats.org/officeDocument/2006/relationships/image" Target="../media/image1.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12.xml"/><Relationship Id="rId4" Type="http://schemas.openxmlformats.org/officeDocument/2006/relationships/image" Target="../media/image9.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1026" name="Imagen 1" descr="Logo_Bosti_deutsch_englisch.jpg"/>
          <p:cNvPicPr>
            <a:picLocks noChangeAspect="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2073276" y="6237289"/>
            <a:ext cx="963613" cy="504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7" name="Imagen 5" descr="Logo_FGN 2.jpg"/>
          <p:cNvPicPr>
            <a:picLocks noChangeAspect="1"/>
          </p:cNvPicPr>
          <p:nvPr userDrawn="1"/>
        </p:nvPicPr>
        <p:blipFill>
          <a:blip r:embed="rId6" cstate="email">
            <a:extLst>
              <a:ext uri="{28A0092B-C50C-407E-A947-70E740481C1C}">
                <a14:useLocalDpi xmlns:a14="http://schemas.microsoft.com/office/drawing/2010/main" val="0"/>
              </a:ext>
            </a:extLst>
          </a:blip>
          <a:srcRect/>
          <a:stretch>
            <a:fillRect/>
          </a:stretch>
        </p:blipFill>
        <p:spPr bwMode="auto">
          <a:xfrm>
            <a:off x="5384799" y="6288088"/>
            <a:ext cx="488950" cy="454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8" name="Imagen 6" descr="Logo_SOLAGRO.gif"/>
          <p:cNvPicPr>
            <a:picLocks noChangeAspect="1"/>
          </p:cNvPicPr>
          <p:nvPr userDrawn="1"/>
        </p:nvPicPr>
        <p:blipFill>
          <a:blip r:embed="rId7" cstate="email">
            <a:extLst>
              <a:ext uri="{28A0092B-C50C-407E-A947-70E740481C1C}">
                <a14:useLocalDpi xmlns:a14="http://schemas.microsoft.com/office/drawing/2010/main" val="0"/>
              </a:ext>
            </a:extLst>
          </a:blip>
          <a:srcRect/>
          <a:stretch>
            <a:fillRect/>
          </a:stretch>
        </p:blipFill>
        <p:spPr bwMode="auto">
          <a:xfrm>
            <a:off x="6392864" y="6308725"/>
            <a:ext cx="1290637" cy="393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9" name="Imagen 7" descr="LogoEMU.gif"/>
          <p:cNvPicPr>
            <a:picLocks noChangeAspect="1"/>
          </p:cNvPicPr>
          <p:nvPr userDrawn="1"/>
        </p:nvPicPr>
        <p:blipFill>
          <a:blip r:embed="rId8" cstate="email">
            <a:extLst>
              <a:ext uri="{28A0092B-C50C-407E-A947-70E740481C1C}">
                <a14:useLocalDpi xmlns:a14="http://schemas.microsoft.com/office/drawing/2010/main" val="0"/>
              </a:ext>
            </a:extLst>
          </a:blip>
          <a:srcRect/>
          <a:stretch>
            <a:fillRect/>
          </a:stretch>
        </p:blipFill>
        <p:spPr bwMode="auto">
          <a:xfrm>
            <a:off x="3440114" y="6381750"/>
            <a:ext cx="1381124" cy="311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31" name="CuadroTexto 8"/>
          <p:cNvSpPr txBox="1">
            <a:spLocks noChangeArrowheads="1"/>
          </p:cNvSpPr>
          <p:nvPr userDrawn="1"/>
        </p:nvSpPr>
        <p:spPr bwMode="auto">
          <a:xfrm>
            <a:off x="1068538" y="2708275"/>
            <a:ext cx="769749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BakerSignet" charset="0"/>
                <a:ea typeface="ＭＳ Ｐゴシック" charset="0"/>
                <a:cs typeface="ＭＳ Ｐゴシック" charset="0"/>
              </a:defRPr>
            </a:lvl1pPr>
            <a:lvl2pPr marL="742950" indent="-285750">
              <a:defRPr sz="2400">
                <a:solidFill>
                  <a:schemeClr val="tx1"/>
                </a:solidFill>
                <a:latin typeface="BakerSignet" charset="0"/>
                <a:ea typeface="ＭＳ Ｐゴシック" charset="0"/>
              </a:defRPr>
            </a:lvl2pPr>
            <a:lvl3pPr marL="1143000" indent="-228600">
              <a:defRPr sz="2400">
                <a:solidFill>
                  <a:schemeClr val="tx1"/>
                </a:solidFill>
                <a:latin typeface="BakerSignet" charset="0"/>
                <a:ea typeface="ＭＳ Ｐゴシック" charset="0"/>
              </a:defRPr>
            </a:lvl3pPr>
            <a:lvl4pPr marL="1600200" indent="-228600">
              <a:defRPr sz="2400">
                <a:solidFill>
                  <a:schemeClr val="tx1"/>
                </a:solidFill>
                <a:latin typeface="BakerSignet" charset="0"/>
                <a:ea typeface="ＭＳ Ｐゴシック" charset="0"/>
              </a:defRPr>
            </a:lvl4pPr>
            <a:lvl5pPr marL="2057400" indent="-228600">
              <a:defRPr sz="2400">
                <a:solidFill>
                  <a:schemeClr val="tx1"/>
                </a:solidFill>
                <a:latin typeface="BakerSignet" charset="0"/>
                <a:ea typeface="ＭＳ Ｐゴシック" charset="0"/>
              </a:defRPr>
            </a:lvl5pPr>
            <a:lvl6pPr marL="2514600" indent="-228600" eaLnBrk="0" fontAlgn="base" hangingPunct="0">
              <a:spcBef>
                <a:spcPct val="0"/>
              </a:spcBef>
              <a:spcAft>
                <a:spcPct val="0"/>
              </a:spcAft>
              <a:defRPr sz="2400">
                <a:solidFill>
                  <a:schemeClr val="tx1"/>
                </a:solidFill>
                <a:latin typeface="BakerSignet" charset="0"/>
                <a:ea typeface="ＭＳ Ｐゴシック" charset="0"/>
              </a:defRPr>
            </a:lvl6pPr>
            <a:lvl7pPr marL="2971800" indent="-228600" eaLnBrk="0" fontAlgn="base" hangingPunct="0">
              <a:spcBef>
                <a:spcPct val="0"/>
              </a:spcBef>
              <a:spcAft>
                <a:spcPct val="0"/>
              </a:spcAft>
              <a:defRPr sz="2400">
                <a:solidFill>
                  <a:schemeClr val="tx1"/>
                </a:solidFill>
                <a:latin typeface="BakerSignet" charset="0"/>
                <a:ea typeface="ＭＳ Ｐゴシック" charset="0"/>
              </a:defRPr>
            </a:lvl7pPr>
            <a:lvl8pPr marL="3429000" indent="-228600" eaLnBrk="0" fontAlgn="base" hangingPunct="0">
              <a:spcBef>
                <a:spcPct val="0"/>
              </a:spcBef>
              <a:spcAft>
                <a:spcPct val="0"/>
              </a:spcAft>
              <a:defRPr sz="2400">
                <a:solidFill>
                  <a:schemeClr val="tx1"/>
                </a:solidFill>
                <a:latin typeface="BakerSignet" charset="0"/>
                <a:ea typeface="ＭＳ Ｐゴシック" charset="0"/>
              </a:defRPr>
            </a:lvl8pPr>
            <a:lvl9pPr marL="3886200" indent="-228600" eaLnBrk="0" fontAlgn="base" hangingPunct="0">
              <a:spcBef>
                <a:spcPct val="0"/>
              </a:spcBef>
              <a:spcAft>
                <a:spcPct val="0"/>
              </a:spcAft>
              <a:defRPr sz="2400">
                <a:solidFill>
                  <a:schemeClr val="tx1"/>
                </a:solidFill>
                <a:latin typeface="BakerSignet" charset="0"/>
                <a:ea typeface="ＭＳ Ｐゴシック" charset="0"/>
              </a:defRPr>
            </a:lvl9pPr>
          </a:lstStyle>
          <a:p>
            <a:pPr algn="ctr">
              <a:defRPr/>
            </a:pPr>
            <a:r>
              <a:rPr lang="es-ES" sz="4000" dirty="0">
                <a:solidFill>
                  <a:srgbClr val="EDAA00"/>
                </a:solidFill>
                <a:latin typeface="cafeta" charset="0"/>
                <a:cs typeface="cafeta" charset="0"/>
              </a:rPr>
              <a:t>• NOMBRE DEL DOCUMENTO •</a:t>
            </a:r>
          </a:p>
        </p:txBody>
      </p:sp>
      <p:pic>
        <p:nvPicPr>
          <p:cNvPr id="2" name="Imagen 1" descr="LOGO.jpg"/>
          <p:cNvPicPr>
            <a:picLocks noChangeAspect="1"/>
          </p:cNvPicPr>
          <p:nvPr userDrawn="1"/>
        </p:nvPicPr>
        <p:blipFill>
          <a:blip r:embed="rId9" cstate="email">
            <a:extLst>
              <a:ext uri="{28A0092B-C50C-407E-A947-70E740481C1C}">
                <a14:useLocalDpi xmlns:a14="http://schemas.microsoft.com/office/drawing/2010/main" val="0"/>
              </a:ext>
            </a:extLst>
          </a:blip>
          <a:srcRect/>
          <a:stretch>
            <a:fillRect/>
          </a:stretch>
        </p:blipFill>
        <p:spPr bwMode="auto">
          <a:xfrm>
            <a:off x="2936875" y="1268413"/>
            <a:ext cx="3887789" cy="137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32" name="Espace réservé du titre 3"/>
          <p:cNvSpPr>
            <a:spLocks noGrp="1"/>
          </p:cNvSpPr>
          <p:nvPr>
            <p:ph type="title"/>
          </p:nvPr>
        </p:nvSpPr>
        <p:spPr bwMode="auto">
          <a:xfrm>
            <a:off x="3945217" y="3644900"/>
            <a:ext cx="2387042"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anchor="t" anchorCtr="0" compatLnSpc="1">
            <a:prstTxWarp prst="textNoShape">
              <a:avLst/>
            </a:prstTxWarp>
            <a:spAutoFit/>
          </a:bodyPr>
          <a:lstStyle/>
          <a:p>
            <a:pPr lvl="0"/>
            <a:r>
              <a:rPr lang="fr-FR"/>
              <a:t>Cliquez et modifiez le titre</a:t>
            </a:r>
          </a:p>
        </p:txBody>
      </p:sp>
      <p:sp>
        <p:nvSpPr>
          <p:cNvPr id="12" name="Marcador de número de diapositiva 1"/>
          <p:cNvSpPr txBox="1">
            <a:spLocks/>
          </p:cNvSpPr>
          <p:nvPr userDrawn="1"/>
        </p:nvSpPr>
        <p:spPr bwMode="auto">
          <a:xfrm>
            <a:off x="9129713" y="6237289"/>
            <a:ext cx="576263" cy="365125"/>
          </a:xfrm>
          <a:prstGeom prst="rect">
            <a:avLst/>
          </a:prstGeom>
          <a:noFill/>
          <a:ln>
            <a:noFill/>
          </a:ln>
          <a:extLst/>
        </p:spPr>
        <p:txBody>
          <a:bodyPr anchor="ctr"/>
          <a:lstStyle>
            <a:lvl1pPr>
              <a:defRPr>
                <a:solidFill>
                  <a:schemeClr val="tx1"/>
                </a:solidFill>
                <a:latin typeface="BakerSignet" charset="0"/>
                <a:ea typeface="ＭＳ Ｐゴシック" charset="0"/>
                <a:cs typeface="ＭＳ Ｐゴシック" charset="0"/>
              </a:defRPr>
            </a:lvl1pPr>
            <a:lvl2pPr marL="742950" indent="-285750">
              <a:defRPr>
                <a:solidFill>
                  <a:schemeClr val="tx1"/>
                </a:solidFill>
                <a:latin typeface="BakerSignet" charset="0"/>
                <a:ea typeface="ＭＳ Ｐゴシック" charset="0"/>
              </a:defRPr>
            </a:lvl2pPr>
            <a:lvl3pPr marL="1143000" indent="-228600">
              <a:defRPr>
                <a:solidFill>
                  <a:schemeClr val="tx1"/>
                </a:solidFill>
                <a:latin typeface="BakerSignet" charset="0"/>
                <a:ea typeface="ＭＳ Ｐゴシック" charset="0"/>
              </a:defRPr>
            </a:lvl3pPr>
            <a:lvl4pPr marL="1600200" indent="-228600">
              <a:defRPr>
                <a:solidFill>
                  <a:schemeClr val="tx1"/>
                </a:solidFill>
                <a:latin typeface="BakerSignet" charset="0"/>
                <a:ea typeface="ＭＳ Ｐゴシック" charset="0"/>
              </a:defRPr>
            </a:lvl4pPr>
            <a:lvl5pPr marL="2057400" indent="-228600">
              <a:defRPr>
                <a:solidFill>
                  <a:schemeClr val="tx1"/>
                </a:solidFill>
                <a:latin typeface="BakerSignet" charset="0"/>
                <a:ea typeface="ＭＳ Ｐゴシック" charset="0"/>
              </a:defRPr>
            </a:lvl5pPr>
            <a:lvl6pPr marL="2514600" indent="-228600" eaLnBrk="0" fontAlgn="base" hangingPunct="0">
              <a:spcBef>
                <a:spcPct val="0"/>
              </a:spcBef>
              <a:spcAft>
                <a:spcPct val="0"/>
              </a:spcAft>
              <a:defRPr>
                <a:solidFill>
                  <a:schemeClr val="tx1"/>
                </a:solidFill>
                <a:latin typeface="BakerSignet" charset="0"/>
                <a:ea typeface="ＭＳ Ｐゴシック" charset="0"/>
              </a:defRPr>
            </a:lvl6pPr>
            <a:lvl7pPr marL="2971800" indent="-228600" eaLnBrk="0" fontAlgn="base" hangingPunct="0">
              <a:spcBef>
                <a:spcPct val="0"/>
              </a:spcBef>
              <a:spcAft>
                <a:spcPct val="0"/>
              </a:spcAft>
              <a:defRPr>
                <a:solidFill>
                  <a:schemeClr val="tx1"/>
                </a:solidFill>
                <a:latin typeface="BakerSignet" charset="0"/>
                <a:ea typeface="ＭＳ Ｐゴシック" charset="0"/>
              </a:defRPr>
            </a:lvl7pPr>
            <a:lvl8pPr marL="3429000" indent="-228600" eaLnBrk="0" fontAlgn="base" hangingPunct="0">
              <a:spcBef>
                <a:spcPct val="0"/>
              </a:spcBef>
              <a:spcAft>
                <a:spcPct val="0"/>
              </a:spcAft>
              <a:defRPr>
                <a:solidFill>
                  <a:schemeClr val="tx1"/>
                </a:solidFill>
                <a:latin typeface="BakerSignet" charset="0"/>
                <a:ea typeface="ＭＳ Ｐゴシック" charset="0"/>
              </a:defRPr>
            </a:lvl8pPr>
            <a:lvl9pPr marL="3886200" indent="-228600" eaLnBrk="0" fontAlgn="base" hangingPunct="0">
              <a:spcBef>
                <a:spcPct val="0"/>
              </a:spcBef>
              <a:spcAft>
                <a:spcPct val="0"/>
              </a:spcAft>
              <a:defRPr>
                <a:solidFill>
                  <a:schemeClr val="tx1"/>
                </a:solidFill>
                <a:latin typeface="BakerSignet" charset="0"/>
                <a:ea typeface="ＭＳ Ｐゴシック" charset="0"/>
              </a:defRPr>
            </a:lvl9pPr>
          </a:lstStyle>
          <a:p>
            <a:pPr algn="r">
              <a:defRPr/>
            </a:pPr>
            <a:fld id="{D71BF4E7-D49D-6547-8214-48D9981FFFFD}" type="slidenum">
              <a:rPr lang="en-US" sz="1400" b="1" smtClean="0">
                <a:solidFill>
                  <a:srgbClr val="A0212E"/>
                </a:solidFill>
                <a:latin typeface="cafeta"/>
                <a:cs typeface="cafeta"/>
              </a:rPr>
              <a:pPr algn="r">
                <a:defRPr/>
              </a:pPr>
              <a:t>‹N°›</a:t>
            </a:fld>
            <a:endParaRPr lang="en-US" sz="1400" b="1" dirty="0">
              <a:solidFill>
                <a:srgbClr val="A0212E"/>
              </a:solidFill>
              <a:latin typeface="cafeta"/>
              <a:cs typeface="cafeta"/>
            </a:endParaRPr>
          </a:p>
        </p:txBody>
      </p:sp>
    </p:spTree>
  </p:cSld>
  <p:clrMap bg1="lt1" tx1="dk1" bg2="lt2" tx2="dk2" accent1="accent1" accent2="accent2" accent3="accent3" accent4="accent4" accent5="accent5" accent6="accent6" hlink="hlink" folHlink="folHlink"/>
  <p:sldLayoutIdLst>
    <p:sldLayoutId id="2147484371" r:id="rId1"/>
    <p:sldLayoutId id="2147484372" r:id="rId2"/>
  </p:sldLayoutIdLst>
  <p:hf sldNum="0" hdr="0" dt="0"/>
  <p:txStyles>
    <p:titleStyle>
      <a:lvl1pPr algn="ctr" defTabSz="457200" rtl="0" eaLnBrk="0" fontAlgn="base" hangingPunct="0">
        <a:spcBef>
          <a:spcPct val="0"/>
        </a:spcBef>
        <a:spcAft>
          <a:spcPct val="0"/>
        </a:spcAft>
        <a:defRPr lang="fr-FR" sz="1500" kern="1200">
          <a:solidFill>
            <a:srgbClr val="A0212E"/>
          </a:solidFill>
          <a:latin typeface="Aaux ProRegular OSF" charset="0"/>
          <a:ea typeface="ＭＳ Ｐゴシック" charset="0"/>
          <a:cs typeface="Aaux ProRegular OSF" charset="0"/>
        </a:defRPr>
      </a:lvl1pPr>
      <a:lvl2pPr algn="ctr" defTabSz="457200" rtl="0" eaLnBrk="0" fontAlgn="base" hangingPunct="0">
        <a:spcBef>
          <a:spcPct val="0"/>
        </a:spcBef>
        <a:spcAft>
          <a:spcPct val="0"/>
        </a:spcAft>
        <a:defRPr sz="1500">
          <a:solidFill>
            <a:srgbClr val="A0212E"/>
          </a:solidFill>
          <a:latin typeface="Aaux ProRegular OSF" charset="0"/>
          <a:ea typeface="ＭＳ Ｐゴシック" charset="0"/>
          <a:cs typeface="ＭＳ Ｐゴシック" charset="0"/>
        </a:defRPr>
      </a:lvl2pPr>
      <a:lvl3pPr algn="ctr" defTabSz="457200" rtl="0" eaLnBrk="0" fontAlgn="base" hangingPunct="0">
        <a:spcBef>
          <a:spcPct val="0"/>
        </a:spcBef>
        <a:spcAft>
          <a:spcPct val="0"/>
        </a:spcAft>
        <a:defRPr sz="1500">
          <a:solidFill>
            <a:srgbClr val="A0212E"/>
          </a:solidFill>
          <a:latin typeface="Aaux ProRegular OSF" charset="0"/>
          <a:ea typeface="ＭＳ Ｐゴシック" charset="0"/>
          <a:cs typeface="ＭＳ Ｐゴシック" charset="0"/>
        </a:defRPr>
      </a:lvl3pPr>
      <a:lvl4pPr algn="ctr" defTabSz="457200" rtl="0" eaLnBrk="0" fontAlgn="base" hangingPunct="0">
        <a:spcBef>
          <a:spcPct val="0"/>
        </a:spcBef>
        <a:spcAft>
          <a:spcPct val="0"/>
        </a:spcAft>
        <a:defRPr sz="1500">
          <a:solidFill>
            <a:srgbClr val="A0212E"/>
          </a:solidFill>
          <a:latin typeface="Aaux ProRegular OSF" charset="0"/>
          <a:ea typeface="ＭＳ Ｐゴシック" charset="0"/>
          <a:cs typeface="ＭＳ Ｐゴシック" charset="0"/>
        </a:defRPr>
      </a:lvl4pPr>
      <a:lvl5pPr algn="ctr" defTabSz="457200" rtl="0" eaLnBrk="0" fontAlgn="base" hangingPunct="0">
        <a:spcBef>
          <a:spcPct val="0"/>
        </a:spcBef>
        <a:spcAft>
          <a:spcPct val="0"/>
        </a:spcAft>
        <a:defRPr sz="1500">
          <a:solidFill>
            <a:srgbClr val="A0212E"/>
          </a:solidFill>
          <a:latin typeface="Aaux ProRegular OSF"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373" r:id="rId1"/>
    <p:sldLayoutId id="2147484374" r:id="rId2"/>
    <p:sldLayoutId id="2147484393" r:id="rId3"/>
    <p:sldLayoutId id="2147484394" r:id="rId4"/>
    <p:sldLayoutId id="2147484395" r:id="rId5"/>
  </p:sldLayoutIdLst>
  <p:hf sldNum="0" hd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Marcador de número de diapositiva 1"/>
          <p:cNvSpPr txBox="1">
            <a:spLocks/>
          </p:cNvSpPr>
          <p:nvPr userDrawn="1"/>
        </p:nvSpPr>
        <p:spPr bwMode="auto">
          <a:xfrm>
            <a:off x="9129713" y="6237289"/>
            <a:ext cx="576263" cy="365125"/>
          </a:xfrm>
          <a:prstGeom prst="rect">
            <a:avLst/>
          </a:prstGeom>
          <a:noFill/>
          <a:ln>
            <a:noFill/>
          </a:ln>
          <a:extLst/>
        </p:spPr>
        <p:txBody>
          <a:bodyPr anchor="ctr"/>
          <a:lstStyle>
            <a:lvl1pPr>
              <a:defRPr>
                <a:solidFill>
                  <a:schemeClr val="tx1"/>
                </a:solidFill>
                <a:latin typeface="BakerSignet" charset="0"/>
                <a:ea typeface="ＭＳ Ｐゴシック" charset="0"/>
                <a:cs typeface="ＭＳ Ｐゴシック" charset="0"/>
              </a:defRPr>
            </a:lvl1pPr>
            <a:lvl2pPr marL="742950" indent="-285750">
              <a:defRPr>
                <a:solidFill>
                  <a:schemeClr val="tx1"/>
                </a:solidFill>
                <a:latin typeface="BakerSignet" charset="0"/>
                <a:ea typeface="ＭＳ Ｐゴシック" charset="0"/>
              </a:defRPr>
            </a:lvl2pPr>
            <a:lvl3pPr marL="1143000" indent="-228600">
              <a:defRPr>
                <a:solidFill>
                  <a:schemeClr val="tx1"/>
                </a:solidFill>
                <a:latin typeface="BakerSignet" charset="0"/>
                <a:ea typeface="ＭＳ Ｐゴシック" charset="0"/>
              </a:defRPr>
            </a:lvl3pPr>
            <a:lvl4pPr marL="1600200" indent="-228600">
              <a:defRPr>
                <a:solidFill>
                  <a:schemeClr val="tx1"/>
                </a:solidFill>
                <a:latin typeface="BakerSignet" charset="0"/>
                <a:ea typeface="ＭＳ Ｐゴシック" charset="0"/>
              </a:defRPr>
            </a:lvl4pPr>
            <a:lvl5pPr marL="2057400" indent="-228600">
              <a:defRPr>
                <a:solidFill>
                  <a:schemeClr val="tx1"/>
                </a:solidFill>
                <a:latin typeface="BakerSignet" charset="0"/>
                <a:ea typeface="ＭＳ Ｐゴシック" charset="0"/>
              </a:defRPr>
            </a:lvl5pPr>
            <a:lvl6pPr marL="2514600" indent="-228600" eaLnBrk="0" fontAlgn="base" hangingPunct="0">
              <a:spcBef>
                <a:spcPct val="0"/>
              </a:spcBef>
              <a:spcAft>
                <a:spcPct val="0"/>
              </a:spcAft>
              <a:defRPr>
                <a:solidFill>
                  <a:schemeClr val="tx1"/>
                </a:solidFill>
                <a:latin typeface="BakerSignet" charset="0"/>
                <a:ea typeface="ＭＳ Ｐゴシック" charset="0"/>
              </a:defRPr>
            </a:lvl6pPr>
            <a:lvl7pPr marL="2971800" indent="-228600" eaLnBrk="0" fontAlgn="base" hangingPunct="0">
              <a:spcBef>
                <a:spcPct val="0"/>
              </a:spcBef>
              <a:spcAft>
                <a:spcPct val="0"/>
              </a:spcAft>
              <a:defRPr>
                <a:solidFill>
                  <a:schemeClr val="tx1"/>
                </a:solidFill>
                <a:latin typeface="BakerSignet" charset="0"/>
                <a:ea typeface="ＭＳ Ｐゴシック" charset="0"/>
              </a:defRPr>
            </a:lvl7pPr>
            <a:lvl8pPr marL="3429000" indent="-228600" eaLnBrk="0" fontAlgn="base" hangingPunct="0">
              <a:spcBef>
                <a:spcPct val="0"/>
              </a:spcBef>
              <a:spcAft>
                <a:spcPct val="0"/>
              </a:spcAft>
              <a:defRPr>
                <a:solidFill>
                  <a:schemeClr val="tx1"/>
                </a:solidFill>
                <a:latin typeface="BakerSignet" charset="0"/>
                <a:ea typeface="ＭＳ Ｐゴシック" charset="0"/>
              </a:defRPr>
            </a:lvl8pPr>
            <a:lvl9pPr marL="3886200" indent="-228600" eaLnBrk="0" fontAlgn="base" hangingPunct="0">
              <a:spcBef>
                <a:spcPct val="0"/>
              </a:spcBef>
              <a:spcAft>
                <a:spcPct val="0"/>
              </a:spcAft>
              <a:defRPr>
                <a:solidFill>
                  <a:schemeClr val="tx1"/>
                </a:solidFill>
                <a:latin typeface="BakerSignet" charset="0"/>
                <a:ea typeface="ＭＳ Ｐゴシック" charset="0"/>
              </a:defRPr>
            </a:lvl9pPr>
          </a:lstStyle>
          <a:p>
            <a:pPr algn="r">
              <a:defRPr/>
            </a:pPr>
            <a:fld id="{5F54B351-AD38-F549-B531-0A30848AE403}" type="slidenum">
              <a:rPr lang="en-US" sz="1400" b="1" smtClean="0">
                <a:solidFill>
                  <a:srgbClr val="A0212E"/>
                </a:solidFill>
                <a:latin typeface="cafeta"/>
                <a:cs typeface="cafeta"/>
              </a:rPr>
              <a:pPr algn="r">
                <a:defRPr/>
              </a:pPr>
              <a:t>‹N°›</a:t>
            </a:fld>
            <a:endParaRPr lang="en-US" sz="1400" b="1" dirty="0">
              <a:solidFill>
                <a:srgbClr val="A0212E"/>
              </a:solidFill>
              <a:latin typeface="cafeta"/>
              <a:cs typeface="cafeta"/>
            </a:endParaRPr>
          </a:p>
        </p:txBody>
      </p:sp>
      <p:pic>
        <p:nvPicPr>
          <p:cNvPr id="4099" name="Imagen 4" descr="LOGO.jpg"/>
          <p:cNvPicPr>
            <a:picLocks noChangeAspect="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273051" y="6200775"/>
            <a:ext cx="1584324" cy="55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Marcador de número de diapositiva 1"/>
          <p:cNvSpPr txBox="1">
            <a:spLocks/>
          </p:cNvSpPr>
          <p:nvPr userDrawn="1"/>
        </p:nvSpPr>
        <p:spPr bwMode="auto">
          <a:xfrm>
            <a:off x="4881564" y="6237289"/>
            <a:ext cx="4256087" cy="365125"/>
          </a:xfrm>
          <a:prstGeom prst="rect">
            <a:avLst/>
          </a:prstGeom>
          <a:noFill/>
          <a:ln>
            <a:noFill/>
          </a:ln>
          <a:extLst/>
        </p:spPr>
        <p:txBody>
          <a:bodyPr anchor="ctr"/>
          <a:lstStyle>
            <a:lvl1pPr>
              <a:defRPr>
                <a:solidFill>
                  <a:schemeClr val="tx1"/>
                </a:solidFill>
                <a:latin typeface="BakerSignet" charset="0"/>
                <a:ea typeface="ＭＳ Ｐゴシック" charset="0"/>
                <a:cs typeface="ＭＳ Ｐゴシック" charset="0"/>
              </a:defRPr>
            </a:lvl1pPr>
            <a:lvl2pPr marL="742950" indent="-285750">
              <a:defRPr>
                <a:solidFill>
                  <a:schemeClr val="tx1"/>
                </a:solidFill>
                <a:latin typeface="BakerSignet" charset="0"/>
                <a:ea typeface="ＭＳ Ｐゴシック" charset="0"/>
              </a:defRPr>
            </a:lvl2pPr>
            <a:lvl3pPr marL="1143000" indent="-228600">
              <a:defRPr>
                <a:solidFill>
                  <a:schemeClr val="tx1"/>
                </a:solidFill>
                <a:latin typeface="BakerSignet" charset="0"/>
                <a:ea typeface="ＭＳ Ｐゴシック" charset="0"/>
              </a:defRPr>
            </a:lvl3pPr>
            <a:lvl4pPr marL="1600200" indent="-228600">
              <a:defRPr>
                <a:solidFill>
                  <a:schemeClr val="tx1"/>
                </a:solidFill>
                <a:latin typeface="BakerSignet" charset="0"/>
                <a:ea typeface="ＭＳ Ｐゴシック" charset="0"/>
              </a:defRPr>
            </a:lvl4pPr>
            <a:lvl5pPr marL="2057400" indent="-228600">
              <a:defRPr>
                <a:solidFill>
                  <a:schemeClr val="tx1"/>
                </a:solidFill>
                <a:latin typeface="BakerSignet" charset="0"/>
                <a:ea typeface="ＭＳ Ｐゴシック" charset="0"/>
              </a:defRPr>
            </a:lvl5pPr>
            <a:lvl6pPr marL="2514600" indent="-228600" eaLnBrk="0" fontAlgn="base" hangingPunct="0">
              <a:spcBef>
                <a:spcPct val="0"/>
              </a:spcBef>
              <a:spcAft>
                <a:spcPct val="0"/>
              </a:spcAft>
              <a:defRPr>
                <a:solidFill>
                  <a:schemeClr val="tx1"/>
                </a:solidFill>
                <a:latin typeface="BakerSignet" charset="0"/>
                <a:ea typeface="ＭＳ Ｐゴシック" charset="0"/>
              </a:defRPr>
            </a:lvl6pPr>
            <a:lvl7pPr marL="2971800" indent="-228600" eaLnBrk="0" fontAlgn="base" hangingPunct="0">
              <a:spcBef>
                <a:spcPct val="0"/>
              </a:spcBef>
              <a:spcAft>
                <a:spcPct val="0"/>
              </a:spcAft>
              <a:defRPr>
                <a:solidFill>
                  <a:schemeClr val="tx1"/>
                </a:solidFill>
                <a:latin typeface="BakerSignet" charset="0"/>
                <a:ea typeface="ＭＳ Ｐゴシック" charset="0"/>
              </a:defRPr>
            </a:lvl7pPr>
            <a:lvl8pPr marL="3429000" indent="-228600" eaLnBrk="0" fontAlgn="base" hangingPunct="0">
              <a:spcBef>
                <a:spcPct val="0"/>
              </a:spcBef>
              <a:spcAft>
                <a:spcPct val="0"/>
              </a:spcAft>
              <a:defRPr>
                <a:solidFill>
                  <a:schemeClr val="tx1"/>
                </a:solidFill>
                <a:latin typeface="BakerSignet" charset="0"/>
                <a:ea typeface="ＭＳ Ｐゴシック" charset="0"/>
              </a:defRPr>
            </a:lvl8pPr>
            <a:lvl9pPr marL="3886200" indent="-228600" eaLnBrk="0" fontAlgn="base" hangingPunct="0">
              <a:spcBef>
                <a:spcPct val="0"/>
              </a:spcBef>
              <a:spcAft>
                <a:spcPct val="0"/>
              </a:spcAft>
              <a:defRPr>
                <a:solidFill>
                  <a:schemeClr val="tx1"/>
                </a:solidFill>
                <a:latin typeface="BakerSignet" charset="0"/>
                <a:ea typeface="ＭＳ Ｐゴシック" charset="0"/>
              </a:defRPr>
            </a:lvl9pPr>
          </a:lstStyle>
          <a:p>
            <a:pPr algn="r">
              <a:defRPr/>
            </a:pPr>
            <a:r>
              <a:rPr lang="en-US" sz="1400" b="1" dirty="0" err="1">
                <a:solidFill>
                  <a:srgbClr val="A0212E"/>
                </a:solidFill>
                <a:latin typeface="cafeta"/>
                <a:cs typeface="cafeta"/>
              </a:rPr>
              <a:t>AgriAdapt</a:t>
            </a:r>
            <a:r>
              <a:rPr lang="en-US" sz="1400" b="1" dirty="0">
                <a:solidFill>
                  <a:srgbClr val="A0212E"/>
                </a:solidFill>
                <a:latin typeface="cafeta"/>
                <a:cs typeface="cafeta"/>
              </a:rPr>
              <a:t> – Brussels</a:t>
            </a:r>
          </a:p>
        </p:txBody>
      </p:sp>
    </p:spTree>
  </p:cSld>
  <p:clrMap bg1="lt1" tx1="dk1" bg2="lt2" tx2="dk2" accent1="accent1" accent2="accent2" accent3="accent3" accent4="accent4" accent5="accent5" accent6="accent6" hlink="hlink" folHlink="folHlink"/>
  <p:sldLayoutIdLst>
    <p:sldLayoutId id="2147484380" r:id="rId1"/>
  </p:sldLayoutIdLst>
  <p:hf sldNum="0" hd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3" name="Marcador de número de diapositiva 1"/>
          <p:cNvSpPr txBox="1">
            <a:spLocks/>
          </p:cNvSpPr>
          <p:nvPr userDrawn="1"/>
        </p:nvSpPr>
        <p:spPr bwMode="auto">
          <a:xfrm>
            <a:off x="9129713" y="6237289"/>
            <a:ext cx="576263" cy="365125"/>
          </a:xfrm>
          <a:prstGeom prst="rect">
            <a:avLst/>
          </a:prstGeom>
          <a:noFill/>
          <a:ln>
            <a:noFill/>
          </a:ln>
          <a:extLst/>
        </p:spPr>
        <p:txBody>
          <a:bodyPr anchor="ctr"/>
          <a:lstStyle>
            <a:lvl1pPr>
              <a:defRPr>
                <a:solidFill>
                  <a:schemeClr val="tx1"/>
                </a:solidFill>
                <a:latin typeface="BakerSignet" charset="0"/>
                <a:ea typeface="ＭＳ Ｐゴシック" charset="0"/>
                <a:cs typeface="ＭＳ Ｐゴシック" charset="0"/>
              </a:defRPr>
            </a:lvl1pPr>
            <a:lvl2pPr marL="742950" indent="-285750">
              <a:defRPr>
                <a:solidFill>
                  <a:schemeClr val="tx1"/>
                </a:solidFill>
                <a:latin typeface="BakerSignet" charset="0"/>
                <a:ea typeface="ＭＳ Ｐゴシック" charset="0"/>
              </a:defRPr>
            </a:lvl2pPr>
            <a:lvl3pPr marL="1143000" indent="-228600">
              <a:defRPr>
                <a:solidFill>
                  <a:schemeClr val="tx1"/>
                </a:solidFill>
                <a:latin typeface="BakerSignet" charset="0"/>
                <a:ea typeface="ＭＳ Ｐゴシック" charset="0"/>
              </a:defRPr>
            </a:lvl3pPr>
            <a:lvl4pPr marL="1600200" indent="-228600">
              <a:defRPr>
                <a:solidFill>
                  <a:schemeClr val="tx1"/>
                </a:solidFill>
                <a:latin typeface="BakerSignet" charset="0"/>
                <a:ea typeface="ＭＳ Ｐゴシック" charset="0"/>
              </a:defRPr>
            </a:lvl4pPr>
            <a:lvl5pPr marL="2057400" indent="-228600">
              <a:defRPr>
                <a:solidFill>
                  <a:schemeClr val="tx1"/>
                </a:solidFill>
                <a:latin typeface="BakerSignet" charset="0"/>
                <a:ea typeface="ＭＳ Ｐゴシック" charset="0"/>
              </a:defRPr>
            </a:lvl5pPr>
            <a:lvl6pPr marL="2514600" indent="-228600" eaLnBrk="0" fontAlgn="base" hangingPunct="0">
              <a:spcBef>
                <a:spcPct val="0"/>
              </a:spcBef>
              <a:spcAft>
                <a:spcPct val="0"/>
              </a:spcAft>
              <a:defRPr>
                <a:solidFill>
                  <a:schemeClr val="tx1"/>
                </a:solidFill>
                <a:latin typeface="BakerSignet" charset="0"/>
                <a:ea typeface="ＭＳ Ｐゴシック" charset="0"/>
              </a:defRPr>
            </a:lvl6pPr>
            <a:lvl7pPr marL="2971800" indent="-228600" eaLnBrk="0" fontAlgn="base" hangingPunct="0">
              <a:spcBef>
                <a:spcPct val="0"/>
              </a:spcBef>
              <a:spcAft>
                <a:spcPct val="0"/>
              </a:spcAft>
              <a:defRPr>
                <a:solidFill>
                  <a:schemeClr val="tx1"/>
                </a:solidFill>
                <a:latin typeface="BakerSignet" charset="0"/>
                <a:ea typeface="ＭＳ Ｐゴシック" charset="0"/>
              </a:defRPr>
            </a:lvl7pPr>
            <a:lvl8pPr marL="3429000" indent="-228600" eaLnBrk="0" fontAlgn="base" hangingPunct="0">
              <a:spcBef>
                <a:spcPct val="0"/>
              </a:spcBef>
              <a:spcAft>
                <a:spcPct val="0"/>
              </a:spcAft>
              <a:defRPr>
                <a:solidFill>
                  <a:schemeClr val="tx1"/>
                </a:solidFill>
                <a:latin typeface="BakerSignet" charset="0"/>
                <a:ea typeface="ＭＳ Ｐゴシック" charset="0"/>
              </a:defRPr>
            </a:lvl8pPr>
            <a:lvl9pPr marL="3886200" indent="-228600" eaLnBrk="0" fontAlgn="base" hangingPunct="0">
              <a:spcBef>
                <a:spcPct val="0"/>
              </a:spcBef>
              <a:spcAft>
                <a:spcPct val="0"/>
              </a:spcAft>
              <a:defRPr>
                <a:solidFill>
                  <a:schemeClr val="tx1"/>
                </a:solidFill>
                <a:latin typeface="BakerSignet" charset="0"/>
                <a:ea typeface="ＭＳ Ｐゴシック" charset="0"/>
              </a:defRPr>
            </a:lvl9pPr>
          </a:lstStyle>
          <a:p>
            <a:pPr algn="r">
              <a:defRPr/>
            </a:pPr>
            <a:fld id="{85C9BEC1-787B-544E-ABC1-39060CCADED7}" type="slidenum">
              <a:rPr lang="en-US" sz="1400" b="1" smtClean="0">
                <a:solidFill>
                  <a:srgbClr val="A0212E"/>
                </a:solidFill>
                <a:latin typeface="cafeta"/>
                <a:cs typeface="cafeta"/>
              </a:rPr>
              <a:pPr algn="r">
                <a:defRPr/>
              </a:pPr>
              <a:t>‹N°›</a:t>
            </a:fld>
            <a:endParaRPr lang="en-US" sz="1400" b="1" dirty="0">
              <a:solidFill>
                <a:srgbClr val="A0212E"/>
              </a:solidFill>
              <a:latin typeface="cafeta"/>
              <a:cs typeface="cafeta"/>
            </a:endParaRPr>
          </a:p>
        </p:txBody>
      </p:sp>
      <p:pic>
        <p:nvPicPr>
          <p:cNvPr id="7171" name="Imagen 4" descr="LOGO.jpg"/>
          <p:cNvPicPr>
            <a:picLocks noChangeAspect="1"/>
          </p:cNvPicPr>
          <p:nvPr userDrawn="1"/>
        </p:nvPicPr>
        <p:blipFill>
          <a:blip r:embed="rId6" cstate="email">
            <a:extLst>
              <a:ext uri="{28A0092B-C50C-407E-A947-70E740481C1C}">
                <a14:useLocalDpi xmlns:a14="http://schemas.microsoft.com/office/drawing/2010/main" val="0"/>
              </a:ext>
            </a:extLst>
          </a:blip>
          <a:srcRect/>
          <a:stretch>
            <a:fillRect/>
          </a:stretch>
        </p:blipFill>
        <p:spPr bwMode="auto">
          <a:xfrm>
            <a:off x="273051" y="6200775"/>
            <a:ext cx="1584324" cy="55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72" name="Espace réservé du titre 4"/>
          <p:cNvSpPr>
            <a:spLocks noGrp="1"/>
          </p:cNvSpPr>
          <p:nvPr>
            <p:ph type="title"/>
          </p:nvPr>
        </p:nvSpPr>
        <p:spPr bwMode="auto">
          <a:xfrm>
            <a:off x="1924167" y="274638"/>
            <a:ext cx="6057668"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anchor="t" anchorCtr="0" compatLnSpc="1">
            <a:prstTxWarp prst="textNoShape">
              <a:avLst/>
            </a:prstTxWarp>
            <a:spAutoFit/>
          </a:bodyPr>
          <a:lstStyle/>
          <a:p>
            <a:pPr lvl="0"/>
            <a:r>
              <a:rPr lang="fr-FR"/>
              <a:t>Cliquez et modifiez le titre</a:t>
            </a:r>
          </a:p>
        </p:txBody>
      </p:sp>
      <p:sp>
        <p:nvSpPr>
          <p:cNvPr id="7173" name="Espace réservé du texte 5"/>
          <p:cNvSpPr>
            <a:spLocks noGrp="1"/>
          </p:cNvSpPr>
          <p:nvPr>
            <p:ph type="body" idx="1"/>
          </p:nvPr>
        </p:nvSpPr>
        <p:spPr bwMode="auto">
          <a:xfrm>
            <a:off x="1801705" y="1125538"/>
            <a:ext cx="6391493"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anchor="t" anchorCtr="0" compatLnSpc="1">
            <a:prstTxWarp prst="textNoShape">
              <a:avLst/>
            </a:prstTxWarp>
            <a:spAutoFit/>
          </a:bodyPr>
          <a:lstStyle/>
          <a:p>
            <a:pPr lvl="0"/>
            <a:r>
              <a:rPr lang="fr-FR"/>
              <a:t>Cliquez pour modifier les styles du texte du masque</a:t>
            </a:r>
          </a:p>
          <a:p>
            <a:pPr lvl="0"/>
            <a:r>
              <a:rPr lang="fr-FR"/>
              <a:t>Cliquez pour modifier les styles du texte du masque</a:t>
            </a:r>
          </a:p>
          <a:p>
            <a:pPr lvl="0"/>
            <a:r>
              <a:rPr lang="fr-FR"/>
              <a:t>Cliquez pour modifier les styles du texte du masque</a:t>
            </a:r>
          </a:p>
        </p:txBody>
      </p:sp>
      <p:sp>
        <p:nvSpPr>
          <p:cNvPr id="12" name="Marcador de número de diapositiva 1"/>
          <p:cNvSpPr txBox="1">
            <a:spLocks/>
          </p:cNvSpPr>
          <p:nvPr userDrawn="1"/>
        </p:nvSpPr>
        <p:spPr bwMode="auto">
          <a:xfrm>
            <a:off x="4881564" y="6237289"/>
            <a:ext cx="4256087" cy="365125"/>
          </a:xfrm>
          <a:prstGeom prst="rect">
            <a:avLst/>
          </a:prstGeom>
          <a:noFill/>
          <a:ln>
            <a:noFill/>
          </a:ln>
          <a:extLst/>
        </p:spPr>
        <p:txBody>
          <a:bodyPr anchor="ctr"/>
          <a:lstStyle>
            <a:lvl1pPr>
              <a:defRPr>
                <a:solidFill>
                  <a:schemeClr val="tx1"/>
                </a:solidFill>
                <a:latin typeface="BakerSignet" charset="0"/>
                <a:ea typeface="ＭＳ Ｐゴシック" charset="0"/>
                <a:cs typeface="ＭＳ Ｐゴシック" charset="0"/>
              </a:defRPr>
            </a:lvl1pPr>
            <a:lvl2pPr marL="742950" indent="-285750">
              <a:defRPr>
                <a:solidFill>
                  <a:schemeClr val="tx1"/>
                </a:solidFill>
                <a:latin typeface="BakerSignet" charset="0"/>
                <a:ea typeface="ＭＳ Ｐゴシック" charset="0"/>
              </a:defRPr>
            </a:lvl2pPr>
            <a:lvl3pPr marL="1143000" indent="-228600">
              <a:defRPr>
                <a:solidFill>
                  <a:schemeClr val="tx1"/>
                </a:solidFill>
                <a:latin typeface="BakerSignet" charset="0"/>
                <a:ea typeface="ＭＳ Ｐゴシック" charset="0"/>
              </a:defRPr>
            </a:lvl3pPr>
            <a:lvl4pPr marL="1600200" indent="-228600">
              <a:defRPr>
                <a:solidFill>
                  <a:schemeClr val="tx1"/>
                </a:solidFill>
                <a:latin typeface="BakerSignet" charset="0"/>
                <a:ea typeface="ＭＳ Ｐゴシック" charset="0"/>
              </a:defRPr>
            </a:lvl4pPr>
            <a:lvl5pPr marL="2057400" indent="-228600">
              <a:defRPr>
                <a:solidFill>
                  <a:schemeClr val="tx1"/>
                </a:solidFill>
                <a:latin typeface="BakerSignet" charset="0"/>
                <a:ea typeface="ＭＳ Ｐゴシック" charset="0"/>
              </a:defRPr>
            </a:lvl5pPr>
            <a:lvl6pPr marL="2514600" indent="-228600" eaLnBrk="0" fontAlgn="base" hangingPunct="0">
              <a:spcBef>
                <a:spcPct val="0"/>
              </a:spcBef>
              <a:spcAft>
                <a:spcPct val="0"/>
              </a:spcAft>
              <a:defRPr>
                <a:solidFill>
                  <a:schemeClr val="tx1"/>
                </a:solidFill>
                <a:latin typeface="BakerSignet" charset="0"/>
                <a:ea typeface="ＭＳ Ｐゴシック" charset="0"/>
              </a:defRPr>
            </a:lvl6pPr>
            <a:lvl7pPr marL="2971800" indent="-228600" eaLnBrk="0" fontAlgn="base" hangingPunct="0">
              <a:spcBef>
                <a:spcPct val="0"/>
              </a:spcBef>
              <a:spcAft>
                <a:spcPct val="0"/>
              </a:spcAft>
              <a:defRPr>
                <a:solidFill>
                  <a:schemeClr val="tx1"/>
                </a:solidFill>
                <a:latin typeface="BakerSignet" charset="0"/>
                <a:ea typeface="ＭＳ Ｐゴシック" charset="0"/>
              </a:defRPr>
            </a:lvl7pPr>
            <a:lvl8pPr marL="3429000" indent="-228600" eaLnBrk="0" fontAlgn="base" hangingPunct="0">
              <a:spcBef>
                <a:spcPct val="0"/>
              </a:spcBef>
              <a:spcAft>
                <a:spcPct val="0"/>
              </a:spcAft>
              <a:defRPr>
                <a:solidFill>
                  <a:schemeClr val="tx1"/>
                </a:solidFill>
                <a:latin typeface="BakerSignet" charset="0"/>
                <a:ea typeface="ＭＳ Ｐゴシック" charset="0"/>
              </a:defRPr>
            </a:lvl8pPr>
            <a:lvl9pPr marL="3886200" indent="-228600" eaLnBrk="0" fontAlgn="base" hangingPunct="0">
              <a:spcBef>
                <a:spcPct val="0"/>
              </a:spcBef>
              <a:spcAft>
                <a:spcPct val="0"/>
              </a:spcAft>
              <a:defRPr>
                <a:solidFill>
                  <a:schemeClr val="tx1"/>
                </a:solidFill>
                <a:latin typeface="BakerSignet" charset="0"/>
                <a:ea typeface="ＭＳ Ｐゴシック" charset="0"/>
              </a:defRPr>
            </a:lvl9pPr>
          </a:lstStyle>
          <a:p>
            <a:pPr algn="r">
              <a:defRPr/>
            </a:pPr>
            <a:r>
              <a:rPr lang="en-US" sz="1400" b="1" dirty="0" err="1">
                <a:solidFill>
                  <a:srgbClr val="A0212E"/>
                </a:solidFill>
                <a:latin typeface="cafeta"/>
                <a:cs typeface="cafeta"/>
              </a:rPr>
              <a:t>AgriAdapt</a:t>
            </a:r>
            <a:r>
              <a:rPr lang="en-US" sz="1400" b="1" dirty="0">
                <a:solidFill>
                  <a:srgbClr val="A0212E"/>
                </a:solidFill>
                <a:latin typeface="cafeta"/>
                <a:cs typeface="cafeta"/>
              </a:rPr>
              <a:t> – Brussels</a:t>
            </a:r>
          </a:p>
        </p:txBody>
      </p:sp>
    </p:spTree>
  </p:cSld>
  <p:clrMap bg1="lt1" tx1="dk1" bg2="lt2" tx2="dk2" accent1="accent1" accent2="accent2" accent3="accent3" accent4="accent4" accent5="accent5" accent6="accent6" hlink="hlink" folHlink="folHlink"/>
  <p:sldLayoutIdLst>
    <p:sldLayoutId id="2147484381" r:id="rId1"/>
    <p:sldLayoutId id="2147484382" r:id="rId2"/>
    <p:sldLayoutId id="2147484375" r:id="rId3"/>
  </p:sldLayoutIdLst>
  <p:hf sldNum="0" hdr="0" dt="0"/>
  <p:txStyles>
    <p:titleStyle>
      <a:lvl1pPr algn="ctr" defTabSz="457200" rtl="0" eaLnBrk="0" fontAlgn="base" hangingPunct="0">
        <a:spcBef>
          <a:spcPct val="0"/>
        </a:spcBef>
        <a:spcAft>
          <a:spcPct val="0"/>
        </a:spcAft>
        <a:defRPr lang="fr-FR" sz="4000" kern="1200">
          <a:solidFill>
            <a:srgbClr val="EDAA00"/>
          </a:solidFill>
          <a:latin typeface="cafeta" charset="0"/>
          <a:ea typeface="ＭＳ Ｐゴシック" charset="0"/>
          <a:cs typeface="cafeta" charset="0"/>
        </a:defRPr>
      </a:lvl1pPr>
      <a:lvl2pPr algn="ctr" defTabSz="457200" rtl="0" eaLnBrk="0" fontAlgn="base" hangingPunct="0">
        <a:spcBef>
          <a:spcPct val="0"/>
        </a:spcBef>
        <a:spcAft>
          <a:spcPct val="0"/>
        </a:spcAft>
        <a:defRPr sz="4000">
          <a:solidFill>
            <a:srgbClr val="EDAA00"/>
          </a:solidFill>
          <a:latin typeface="cafeta" charset="0"/>
          <a:ea typeface="ＭＳ Ｐゴシック" charset="0"/>
          <a:cs typeface="ＭＳ Ｐゴシック" charset="0"/>
        </a:defRPr>
      </a:lvl2pPr>
      <a:lvl3pPr algn="ctr" defTabSz="457200" rtl="0" eaLnBrk="0" fontAlgn="base" hangingPunct="0">
        <a:spcBef>
          <a:spcPct val="0"/>
        </a:spcBef>
        <a:spcAft>
          <a:spcPct val="0"/>
        </a:spcAft>
        <a:defRPr sz="4000">
          <a:solidFill>
            <a:srgbClr val="EDAA00"/>
          </a:solidFill>
          <a:latin typeface="cafeta" charset="0"/>
          <a:ea typeface="ＭＳ Ｐゴシック" charset="0"/>
          <a:cs typeface="ＭＳ Ｐゴシック" charset="0"/>
        </a:defRPr>
      </a:lvl3pPr>
      <a:lvl4pPr algn="ctr" defTabSz="457200" rtl="0" eaLnBrk="0" fontAlgn="base" hangingPunct="0">
        <a:spcBef>
          <a:spcPct val="0"/>
        </a:spcBef>
        <a:spcAft>
          <a:spcPct val="0"/>
        </a:spcAft>
        <a:defRPr sz="4000">
          <a:solidFill>
            <a:srgbClr val="EDAA00"/>
          </a:solidFill>
          <a:latin typeface="cafeta" charset="0"/>
          <a:ea typeface="ＭＳ Ｐゴシック" charset="0"/>
          <a:cs typeface="ＭＳ Ｐゴシック" charset="0"/>
        </a:defRPr>
      </a:lvl4pPr>
      <a:lvl5pPr algn="ctr" defTabSz="457200" rtl="0" eaLnBrk="0" fontAlgn="base" hangingPunct="0">
        <a:spcBef>
          <a:spcPct val="0"/>
        </a:spcBef>
        <a:spcAft>
          <a:spcPct val="0"/>
        </a:spcAft>
        <a:defRPr sz="4000">
          <a:solidFill>
            <a:srgbClr val="EDAA00"/>
          </a:solidFill>
          <a:latin typeface="cafeta"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ctr" defTabSz="457200" rtl="0" eaLnBrk="0" fontAlgn="base" hangingPunct="0">
        <a:spcBef>
          <a:spcPct val="0"/>
        </a:spcBef>
        <a:spcAft>
          <a:spcPct val="0"/>
        </a:spcAft>
        <a:buFont typeface="Arial" charset="0"/>
        <a:buChar char="•"/>
        <a:defRPr lang="fr-FR" sz="2000" kern="1200" dirty="0">
          <a:solidFill>
            <a:srgbClr val="A0212E"/>
          </a:solidFill>
          <a:latin typeface="Aaux ProRegular OSF" charset="0"/>
          <a:ea typeface="ＭＳ Ｐゴシック" charset="0"/>
          <a:cs typeface="Aaux ProRegular OSF" charset="0"/>
        </a:defRPr>
      </a:lvl1pPr>
      <a:lvl2pPr marL="742950" indent="-285750" algn="ctr" defTabSz="457200" rtl="0" eaLnBrk="0" fontAlgn="base" hangingPunct="0">
        <a:spcBef>
          <a:spcPct val="0"/>
        </a:spcBef>
        <a:spcAft>
          <a:spcPct val="0"/>
        </a:spcAft>
        <a:buFont typeface="Arial" charset="0"/>
        <a:buChar char="–"/>
        <a:defRPr lang="fr-FR" sz="2000" kern="1200" dirty="0">
          <a:solidFill>
            <a:srgbClr val="A0212E"/>
          </a:solidFill>
          <a:latin typeface="Aaux ProRegular OSF" charset="0"/>
          <a:ea typeface="ＭＳ Ｐゴシック" charset="0"/>
          <a:cs typeface="Aaux ProRegular OSF" charset="0"/>
        </a:defRPr>
      </a:lvl2pPr>
      <a:lvl3pPr marL="1143000" indent="-228600" algn="ctr" defTabSz="457200" rtl="0" eaLnBrk="0" fontAlgn="base" hangingPunct="0">
        <a:spcBef>
          <a:spcPct val="0"/>
        </a:spcBef>
        <a:spcAft>
          <a:spcPct val="0"/>
        </a:spcAft>
        <a:buFont typeface="Arial" charset="0"/>
        <a:buChar char="•"/>
        <a:defRPr lang="fr-FR" sz="2000" kern="1200" dirty="0">
          <a:solidFill>
            <a:srgbClr val="A0212E"/>
          </a:solidFill>
          <a:latin typeface="Aaux ProRegular OSF" charset="0"/>
          <a:ea typeface="ＭＳ Ｐゴシック" charset="0"/>
          <a:cs typeface="Aaux ProRegular OSF" charset="0"/>
        </a:defRPr>
      </a:lvl3pPr>
      <a:lvl4pPr marL="1600200" indent="-228600" algn="ctr" defTabSz="457200" rtl="0" eaLnBrk="0" fontAlgn="base" hangingPunct="0">
        <a:spcBef>
          <a:spcPct val="0"/>
        </a:spcBef>
        <a:spcAft>
          <a:spcPct val="0"/>
        </a:spcAft>
        <a:buFont typeface="Arial" charset="0"/>
        <a:buChar char="–"/>
        <a:defRPr lang="fr-FR" sz="2000" kern="1200" dirty="0">
          <a:solidFill>
            <a:srgbClr val="A0212E"/>
          </a:solidFill>
          <a:latin typeface="Aaux ProRegular OSF" charset="0"/>
          <a:ea typeface="ＭＳ Ｐゴシック" charset="0"/>
          <a:cs typeface="Aaux ProRegular OSF" charset="0"/>
        </a:defRPr>
      </a:lvl4pPr>
      <a:lvl5pPr marL="2057400" indent="-228600" algn="ctr" defTabSz="457200" rtl="0" eaLnBrk="0" fontAlgn="base" hangingPunct="0">
        <a:spcBef>
          <a:spcPct val="0"/>
        </a:spcBef>
        <a:spcAft>
          <a:spcPct val="0"/>
        </a:spcAft>
        <a:buFont typeface="Arial" charset="0"/>
        <a:buChar char="»"/>
        <a:defRPr lang="fr-FR" sz="2000" kern="1200" dirty="0">
          <a:solidFill>
            <a:srgbClr val="A0212E"/>
          </a:solidFill>
          <a:latin typeface="Aaux ProRegular OSF" charset="0"/>
          <a:ea typeface="ＭＳ Ｐゴシック" charset="0"/>
          <a:cs typeface="Aaux ProRegular OSF"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Marcador de número de diapositiva 1"/>
          <p:cNvSpPr txBox="1">
            <a:spLocks/>
          </p:cNvSpPr>
          <p:nvPr userDrawn="1"/>
        </p:nvSpPr>
        <p:spPr bwMode="auto">
          <a:xfrm>
            <a:off x="3729039" y="5732464"/>
            <a:ext cx="2600325" cy="365125"/>
          </a:xfrm>
          <a:prstGeom prst="rect">
            <a:avLst/>
          </a:prstGeom>
          <a:noFill/>
          <a:ln>
            <a:noFill/>
          </a:ln>
          <a:extLst/>
        </p:spPr>
        <p:txBody>
          <a:bodyPr anchor="ctr"/>
          <a:lstStyle>
            <a:lvl1pPr>
              <a:defRPr>
                <a:solidFill>
                  <a:schemeClr val="tx1"/>
                </a:solidFill>
                <a:latin typeface="BakerSignet" charset="0"/>
                <a:ea typeface="ＭＳ Ｐゴシック" charset="0"/>
                <a:cs typeface="ＭＳ Ｐゴシック" charset="0"/>
              </a:defRPr>
            </a:lvl1pPr>
            <a:lvl2pPr marL="742950" indent="-285750">
              <a:defRPr>
                <a:solidFill>
                  <a:schemeClr val="tx1"/>
                </a:solidFill>
                <a:latin typeface="BakerSignet" charset="0"/>
                <a:ea typeface="ＭＳ Ｐゴシック" charset="0"/>
              </a:defRPr>
            </a:lvl2pPr>
            <a:lvl3pPr marL="1143000" indent="-228600">
              <a:defRPr>
                <a:solidFill>
                  <a:schemeClr val="tx1"/>
                </a:solidFill>
                <a:latin typeface="BakerSignet" charset="0"/>
                <a:ea typeface="ＭＳ Ｐゴシック" charset="0"/>
              </a:defRPr>
            </a:lvl3pPr>
            <a:lvl4pPr marL="1600200" indent="-228600">
              <a:defRPr>
                <a:solidFill>
                  <a:schemeClr val="tx1"/>
                </a:solidFill>
                <a:latin typeface="BakerSignet" charset="0"/>
                <a:ea typeface="ＭＳ Ｐゴシック" charset="0"/>
              </a:defRPr>
            </a:lvl4pPr>
            <a:lvl5pPr marL="2057400" indent="-228600">
              <a:defRPr>
                <a:solidFill>
                  <a:schemeClr val="tx1"/>
                </a:solidFill>
                <a:latin typeface="BakerSignet" charset="0"/>
                <a:ea typeface="ＭＳ Ｐゴシック" charset="0"/>
              </a:defRPr>
            </a:lvl5pPr>
            <a:lvl6pPr marL="2514600" indent="-228600" eaLnBrk="0" fontAlgn="base" hangingPunct="0">
              <a:spcBef>
                <a:spcPct val="0"/>
              </a:spcBef>
              <a:spcAft>
                <a:spcPct val="0"/>
              </a:spcAft>
              <a:defRPr>
                <a:solidFill>
                  <a:schemeClr val="tx1"/>
                </a:solidFill>
                <a:latin typeface="BakerSignet" charset="0"/>
                <a:ea typeface="ＭＳ Ｐゴシック" charset="0"/>
              </a:defRPr>
            </a:lvl6pPr>
            <a:lvl7pPr marL="2971800" indent="-228600" eaLnBrk="0" fontAlgn="base" hangingPunct="0">
              <a:spcBef>
                <a:spcPct val="0"/>
              </a:spcBef>
              <a:spcAft>
                <a:spcPct val="0"/>
              </a:spcAft>
              <a:defRPr>
                <a:solidFill>
                  <a:schemeClr val="tx1"/>
                </a:solidFill>
                <a:latin typeface="BakerSignet" charset="0"/>
                <a:ea typeface="ＭＳ Ｐゴシック" charset="0"/>
              </a:defRPr>
            </a:lvl7pPr>
            <a:lvl8pPr marL="3429000" indent="-228600" eaLnBrk="0" fontAlgn="base" hangingPunct="0">
              <a:spcBef>
                <a:spcPct val="0"/>
              </a:spcBef>
              <a:spcAft>
                <a:spcPct val="0"/>
              </a:spcAft>
              <a:defRPr>
                <a:solidFill>
                  <a:schemeClr val="tx1"/>
                </a:solidFill>
                <a:latin typeface="BakerSignet" charset="0"/>
                <a:ea typeface="ＭＳ Ｐゴシック" charset="0"/>
              </a:defRPr>
            </a:lvl8pPr>
            <a:lvl9pPr marL="3886200" indent="-228600" eaLnBrk="0" fontAlgn="base" hangingPunct="0">
              <a:spcBef>
                <a:spcPct val="0"/>
              </a:spcBef>
              <a:spcAft>
                <a:spcPct val="0"/>
              </a:spcAft>
              <a:defRPr>
                <a:solidFill>
                  <a:schemeClr val="tx1"/>
                </a:solidFill>
                <a:latin typeface="BakerSignet" charset="0"/>
                <a:ea typeface="ＭＳ Ｐゴシック" charset="0"/>
              </a:defRPr>
            </a:lvl9pPr>
          </a:lstStyle>
          <a:p>
            <a:pPr algn="ctr">
              <a:defRPr/>
            </a:pPr>
            <a:r>
              <a:rPr lang="en-US" sz="1400" dirty="0" err="1">
                <a:solidFill>
                  <a:schemeClr val="bg1"/>
                </a:solidFill>
                <a:latin typeface="Aaux ProRegular OSF"/>
                <a:cs typeface="Aaux ProRegular OSF"/>
              </a:rPr>
              <a:t>www.agriadapt.eu</a:t>
            </a:r>
            <a:endParaRPr lang="en-US" sz="1400" dirty="0">
              <a:solidFill>
                <a:schemeClr val="bg1"/>
              </a:solidFill>
              <a:latin typeface="Aaux ProRegular OSF"/>
              <a:cs typeface="Aaux ProRegular OSF"/>
            </a:endParaRPr>
          </a:p>
        </p:txBody>
      </p:sp>
      <p:pic>
        <p:nvPicPr>
          <p:cNvPr id="10243" name="Imagen 4" descr="LOGOsolo.jpg"/>
          <p:cNvPicPr>
            <a:picLocks noChangeAspect="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4089401" y="4508501"/>
            <a:ext cx="1871663" cy="1031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76" r:id="rId1"/>
  </p:sldLayoutIdLst>
  <p:hf sldNum="0" hd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5.xml"/><Relationship Id="rId6" Type="http://schemas.openxmlformats.org/officeDocument/2006/relationships/image" Target="../media/image6.jpeg"/><Relationship Id="rId5" Type="http://schemas.openxmlformats.org/officeDocument/2006/relationships/image" Target="../media/image10.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36.jpeg"/><Relationship Id="rId4" Type="http://schemas.openxmlformats.org/officeDocument/2006/relationships/diagramLayout" Target="../diagrams/layout3.xml"/><Relationship Id="rId9" Type="http://schemas.openxmlformats.org/officeDocument/2006/relationships/image" Target="../media/image35.jpeg"/></Relationships>
</file>

<file path=ppt/slides/_rels/slide14.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image" Target="../media/image38.emf"/><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17" Type="http://schemas.openxmlformats.org/officeDocument/2006/relationships/image" Target="../media/image42.png"/><Relationship Id="rId2" Type="http://schemas.openxmlformats.org/officeDocument/2006/relationships/notesSlide" Target="../notesSlides/notesSlide12.xml"/><Relationship Id="rId16"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5" Type="http://schemas.openxmlformats.org/officeDocument/2006/relationships/image" Target="../media/image40.jpeg"/><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image" Target="../media/image39.png"/></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diagramData" Target="../diagrams/data9.xml"/><Relationship Id="rId18" Type="http://schemas.openxmlformats.org/officeDocument/2006/relationships/image" Target="../media/image43.emf"/><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17" Type="http://schemas.microsoft.com/office/2007/relationships/diagramDrawing" Target="../diagrams/drawing9.xml"/><Relationship Id="rId2" Type="http://schemas.openxmlformats.org/officeDocument/2006/relationships/notesSlide" Target="../notesSlides/notesSlide13.xml"/><Relationship Id="rId16" Type="http://schemas.openxmlformats.org/officeDocument/2006/relationships/diagramColors" Target="../diagrams/colors9.xml"/><Relationship Id="rId1" Type="http://schemas.openxmlformats.org/officeDocument/2006/relationships/slideLayout" Target="../slideLayouts/slideLayout7.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5" Type="http://schemas.openxmlformats.org/officeDocument/2006/relationships/diagramQuickStyle" Target="../diagrams/quickStyle9.xml"/><Relationship Id="rId10" Type="http://schemas.openxmlformats.org/officeDocument/2006/relationships/diagramQuickStyle" Target="../diagrams/quickStyle8.xml"/><Relationship Id="rId19" Type="http://schemas.openxmlformats.org/officeDocument/2006/relationships/image" Target="../media/image44.emf"/><Relationship Id="rId4" Type="http://schemas.openxmlformats.org/officeDocument/2006/relationships/diagramLayout" Target="../diagrams/layout7.xml"/><Relationship Id="rId9" Type="http://schemas.openxmlformats.org/officeDocument/2006/relationships/diagramLayout" Target="../diagrams/layout8.xml"/><Relationship Id="rId14"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8" Type="http://schemas.openxmlformats.org/officeDocument/2006/relationships/diagramQuickStyle" Target="../diagrams/quickStyle10.xml"/><Relationship Id="rId3" Type="http://schemas.openxmlformats.org/officeDocument/2006/relationships/image" Target="../media/image47.emf"/><Relationship Id="rId7" Type="http://schemas.openxmlformats.org/officeDocument/2006/relationships/diagramLayout" Target="../diagrams/layout10.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Data" Target="../diagrams/data10.xml"/><Relationship Id="rId5" Type="http://schemas.openxmlformats.org/officeDocument/2006/relationships/image" Target="../media/image49.emf"/><Relationship Id="rId10" Type="http://schemas.microsoft.com/office/2007/relationships/diagramDrawing" Target="../diagrams/drawing10.xml"/><Relationship Id="rId4" Type="http://schemas.openxmlformats.org/officeDocument/2006/relationships/image" Target="../media/image48.emf"/><Relationship Id="rId9" Type="http://schemas.openxmlformats.org/officeDocument/2006/relationships/diagramColors" Target="../diagrams/colors10.xml"/></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11.xml"/><Relationship Id="rId13" Type="http://schemas.openxmlformats.org/officeDocument/2006/relationships/diagramColors" Target="../diagrams/colors12.xml"/><Relationship Id="rId3" Type="http://schemas.openxmlformats.org/officeDocument/2006/relationships/image" Target="../media/image50.emf"/><Relationship Id="rId7" Type="http://schemas.openxmlformats.org/officeDocument/2006/relationships/diagramQuickStyle" Target="../diagrams/quickStyle11.xml"/><Relationship Id="rId12" Type="http://schemas.openxmlformats.org/officeDocument/2006/relationships/diagramQuickStyle" Target="../diagrams/quickStyle12.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Layout" Target="../diagrams/layout11.xml"/><Relationship Id="rId11" Type="http://schemas.openxmlformats.org/officeDocument/2006/relationships/diagramLayout" Target="../diagrams/layout12.xml"/><Relationship Id="rId5" Type="http://schemas.openxmlformats.org/officeDocument/2006/relationships/diagramData" Target="../diagrams/data11.xml"/><Relationship Id="rId10" Type="http://schemas.openxmlformats.org/officeDocument/2006/relationships/diagramData" Target="../diagrams/data12.xml"/><Relationship Id="rId4" Type="http://schemas.openxmlformats.org/officeDocument/2006/relationships/image" Target="../media/image51.emf"/><Relationship Id="rId9" Type="http://schemas.microsoft.com/office/2007/relationships/diagramDrawing" Target="../diagrams/drawing11.xml"/><Relationship Id="rId14" Type="http://schemas.microsoft.com/office/2007/relationships/diagramDrawing" Target="../diagrams/drawing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8" Type="http://schemas.openxmlformats.org/officeDocument/2006/relationships/image" Target="../media/image52.emf"/><Relationship Id="rId13" Type="http://schemas.openxmlformats.org/officeDocument/2006/relationships/diagramColors" Target="../diagrams/colors14.xml"/><Relationship Id="rId18" Type="http://schemas.openxmlformats.org/officeDocument/2006/relationships/diagramColors" Target="../diagrams/colors15.xml"/><Relationship Id="rId3" Type="http://schemas.openxmlformats.org/officeDocument/2006/relationships/diagramData" Target="../diagrams/data13.xml"/><Relationship Id="rId7" Type="http://schemas.microsoft.com/office/2007/relationships/diagramDrawing" Target="../diagrams/drawing13.xml"/><Relationship Id="rId12" Type="http://schemas.openxmlformats.org/officeDocument/2006/relationships/diagramQuickStyle" Target="../diagrams/quickStyle14.xml"/><Relationship Id="rId17" Type="http://schemas.openxmlformats.org/officeDocument/2006/relationships/diagramQuickStyle" Target="../diagrams/quickStyle15.xml"/><Relationship Id="rId2" Type="http://schemas.openxmlformats.org/officeDocument/2006/relationships/notesSlide" Target="../notesSlides/notesSlide17.xml"/><Relationship Id="rId16" Type="http://schemas.openxmlformats.org/officeDocument/2006/relationships/diagramLayout" Target="../diagrams/layout15.xml"/><Relationship Id="rId20" Type="http://schemas.openxmlformats.org/officeDocument/2006/relationships/image" Target="../media/image54.emf"/><Relationship Id="rId1" Type="http://schemas.openxmlformats.org/officeDocument/2006/relationships/slideLayout" Target="../slideLayouts/slideLayout7.xml"/><Relationship Id="rId6" Type="http://schemas.openxmlformats.org/officeDocument/2006/relationships/diagramColors" Target="../diagrams/colors13.xml"/><Relationship Id="rId11" Type="http://schemas.openxmlformats.org/officeDocument/2006/relationships/diagramLayout" Target="../diagrams/layout14.xml"/><Relationship Id="rId5" Type="http://schemas.openxmlformats.org/officeDocument/2006/relationships/diagramQuickStyle" Target="../diagrams/quickStyle13.xml"/><Relationship Id="rId15" Type="http://schemas.openxmlformats.org/officeDocument/2006/relationships/diagramData" Target="../diagrams/data15.xml"/><Relationship Id="rId10" Type="http://schemas.openxmlformats.org/officeDocument/2006/relationships/diagramData" Target="../diagrams/data14.xml"/><Relationship Id="rId19" Type="http://schemas.microsoft.com/office/2007/relationships/diagramDrawing" Target="../diagrams/drawing15.xml"/><Relationship Id="rId4" Type="http://schemas.openxmlformats.org/officeDocument/2006/relationships/diagramLayout" Target="../diagrams/layout13.xml"/><Relationship Id="rId9" Type="http://schemas.openxmlformats.org/officeDocument/2006/relationships/image" Target="../media/image53.emf"/><Relationship Id="rId14" Type="http://schemas.microsoft.com/office/2007/relationships/diagramDrawing" Target="../diagrams/drawing14.xml"/></Relationships>
</file>

<file path=ppt/slides/_rels/slide21.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16.xml"/><Relationship Id="rId5" Type="http://schemas.openxmlformats.org/officeDocument/2006/relationships/diagramQuickStyle" Target="../diagrams/quickStyle16.xml"/><Relationship Id="rId10" Type="http://schemas.openxmlformats.org/officeDocument/2006/relationships/image" Target="../media/image57.jpeg"/><Relationship Id="rId4" Type="http://schemas.openxmlformats.org/officeDocument/2006/relationships/diagramLayout" Target="../diagrams/layout16.xml"/><Relationship Id="rId9" Type="http://schemas.openxmlformats.org/officeDocument/2006/relationships/image" Target="../media/image56.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60.emf"/></Relationships>
</file>

<file path=ppt/slides/_rels/slide25.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emf"/><Relationship Id="rId1" Type="http://schemas.openxmlformats.org/officeDocument/2006/relationships/slideLayout" Target="../slideLayouts/slideLayout6.xml"/><Relationship Id="rId4" Type="http://schemas.openxmlformats.org/officeDocument/2006/relationships/image" Target="../media/image63.emf"/></Relationships>
</file>

<file path=ppt/slides/_rels/slide26.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65.emf"/></Relationships>
</file>

<file path=ppt/slides/_rels/slide27.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67.emf"/></Relationships>
</file>

<file path=ppt/slides/_rels/slide28.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69.emf"/></Relationships>
</file>

<file path=ppt/slides/_rels/slide29.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71.emf"/></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74.emf"/><Relationship Id="rId4" Type="http://schemas.openxmlformats.org/officeDocument/2006/relationships/image" Target="../media/image73.emf"/></Relationships>
</file>

<file path=ppt/slides/_rels/slide3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76.emf"/></Relationships>
</file>

<file path=ppt/slides/_rels/slide3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77.emf"/></Relationships>
</file>

<file path=ppt/slides/_rels/slide3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78.emf"/></Relationships>
</file>

<file path=ppt/slides/_rels/slide3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79.emf"/></Relationships>
</file>

<file path=ppt/slides/_rels/slide36.xml.rels><?xml version="1.0" encoding="UTF-8" standalone="yes"?>
<Relationships xmlns="http://schemas.openxmlformats.org/package/2006/relationships"><Relationship Id="rId8" Type="http://schemas.openxmlformats.org/officeDocument/2006/relationships/image" Target="../media/image83.jpeg"/><Relationship Id="rId3" Type="http://schemas.openxmlformats.org/officeDocument/2006/relationships/image" Target="../media/image23.jpeg"/><Relationship Id="rId7" Type="http://schemas.openxmlformats.org/officeDocument/2006/relationships/image" Target="../media/image82.jpeg"/><Relationship Id="rId2" Type="http://schemas.openxmlformats.org/officeDocument/2006/relationships/image" Target="../media/image80.jpeg"/><Relationship Id="rId1" Type="http://schemas.openxmlformats.org/officeDocument/2006/relationships/slideLayout" Target="../slideLayouts/slideLayout6.xml"/><Relationship Id="rId6" Type="http://schemas.openxmlformats.org/officeDocument/2006/relationships/image" Target="../media/image27.jpeg"/><Relationship Id="rId5" Type="http://schemas.openxmlformats.org/officeDocument/2006/relationships/image" Target="../media/image81.jpeg"/><Relationship Id="rId4" Type="http://schemas.openxmlformats.org/officeDocument/2006/relationships/image" Target="../media/image24.jpeg"/><Relationship Id="rId9" Type="http://schemas.openxmlformats.org/officeDocument/2006/relationships/image" Target="../media/image84.png"/></Relationships>
</file>

<file path=ppt/slides/_rels/slide37.xml.rels><?xml version="1.0" encoding="UTF-8" standalone="yes"?>
<Relationships xmlns="http://schemas.openxmlformats.org/package/2006/relationships"><Relationship Id="rId8" Type="http://schemas.openxmlformats.org/officeDocument/2006/relationships/image" Target="../media/image83.jpeg"/><Relationship Id="rId3" Type="http://schemas.openxmlformats.org/officeDocument/2006/relationships/image" Target="../media/image23.jpeg"/><Relationship Id="rId7" Type="http://schemas.openxmlformats.org/officeDocument/2006/relationships/image" Target="../media/image82.jpeg"/><Relationship Id="rId2" Type="http://schemas.openxmlformats.org/officeDocument/2006/relationships/image" Target="../media/image80.jpeg"/><Relationship Id="rId1" Type="http://schemas.openxmlformats.org/officeDocument/2006/relationships/slideLayout" Target="../slideLayouts/slideLayout6.xml"/><Relationship Id="rId6" Type="http://schemas.openxmlformats.org/officeDocument/2006/relationships/image" Target="../media/image27.jpeg"/><Relationship Id="rId5" Type="http://schemas.openxmlformats.org/officeDocument/2006/relationships/image" Target="../media/image81.jpeg"/><Relationship Id="rId4" Type="http://schemas.openxmlformats.org/officeDocument/2006/relationships/image" Target="../media/image24.jpeg"/><Relationship Id="rId9" Type="http://schemas.openxmlformats.org/officeDocument/2006/relationships/image" Target="../media/image85.png"/></Relationships>
</file>

<file path=ppt/slides/_rels/slide38.xml.rels><?xml version="1.0" encoding="UTF-8" standalone="yes"?>
<Relationships xmlns="http://schemas.openxmlformats.org/package/2006/relationships"><Relationship Id="rId8" Type="http://schemas.openxmlformats.org/officeDocument/2006/relationships/image" Target="../media/image83.jpeg"/><Relationship Id="rId3" Type="http://schemas.openxmlformats.org/officeDocument/2006/relationships/image" Target="../media/image23.jpeg"/><Relationship Id="rId7" Type="http://schemas.openxmlformats.org/officeDocument/2006/relationships/image" Target="../media/image82.jpeg"/><Relationship Id="rId2" Type="http://schemas.openxmlformats.org/officeDocument/2006/relationships/image" Target="../media/image80.jpeg"/><Relationship Id="rId1" Type="http://schemas.openxmlformats.org/officeDocument/2006/relationships/slideLayout" Target="../slideLayouts/slideLayout6.xml"/><Relationship Id="rId6" Type="http://schemas.openxmlformats.org/officeDocument/2006/relationships/image" Target="../media/image27.jpeg"/><Relationship Id="rId5" Type="http://schemas.openxmlformats.org/officeDocument/2006/relationships/image" Target="../media/image81.jpeg"/><Relationship Id="rId4" Type="http://schemas.openxmlformats.org/officeDocument/2006/relationships/image" Target="../media/image24.jpeg"/><Relationship Id="rId9" Type="http://schemas.openxmlformats.org/officeDocument/2006/relationships/image" Target="../media/image86.jpeg"/></Relationships>
</file>

<file path=ppt/slides/_rels/slide39.xml.rels><?xml version="1.0" encoding="UTF-8" standalone="yes"?>
<Relationships xmlns="http://schemas.openxmlformats.org/package/2006/relationships"><Relationship Id="rId8" Type="http://schemas.openxmlformats.org/officeDocument/2006/relationships/image" Target="../media/image83.jpeg"/><Relationship Id="rId3" Type="http://schemas.openxmlformats.org/officeDocument/2006/relationships/image" Target="../media/image23.jpeg"/><Relationship Id="rId7" Type="http://schemas.openxmlformats.org/officeDocument/2006/relationships/image" Target="../media/image82.jpeg"/><Relationship Id="rId2" Type="http://schemas.openxmlformats.org/officeDocument/2006/relationships/image" Target="../media/image80.jpeg"/><Relationship Id="rId1" Type="http://schemas.openxmlformats.org/officeDocument/2006/relationships/slideLayout" Target="../slideLayouts/slideLayout6.xml"/><Relationship Id="rId6" Type="http://schemas.openxmlformats.org/officeDocument/2006/relationships/image" Target="../media/image27.jpeg"/><Relationship Id="rId5" Type="http://schemas.openxmlformats.org/officeDocument/2006/relationships/image" Target="../media/image81.jpeg"/><Relationship Id="rId4" Type="http://schemas.openxmlformats.org/officeDocument/2006/relationships/image" Target="../media/image24.jpeg"/><Relationship Id="rId9" Type="http://schemas.openxmlformats.org/officeDocument/2006/relationships/image" Target="../media/image87.jpeg"/></Relationships>
</file>

<file path=ppt/slides/_rels/slide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8" Type="http://schemas.openxmlformats.org/officeDocument/2006/relationships/image" Target="../media/image83.jpeg"/><Relationship Id="rId3" Type="http://schemas.openxmlformats.org/officeDocument/2006/relationships/image" Target="../media/image23.jpeg"/><Relationship Id="rId7" Type="http://schemas.openxmlformats.org/officeDocument/2006/relationships/image" Target="../media/image82.jpeg"/><Relationship Id="rId2" Type="http://schemas.openxmlformats.org/officeDocument/2006/relationships/image" Target="../media/image80.jpeg"/><Relationship Id="rId1" Type="http://schemas.openxmlformats.org/officeDocument/2006/relationships/slideLayout" Target="../slideLayouts/slideLayout6.xml"/><Relationship Id="rId6" Type="http://schemas.openxmlformats.org/officeDocument/2006/relationships/image" Target="../media/image27.jpeg"/><Relationship Id="rId5" Type="http://schemas.openxmlformats.org/officeDocument/2006/relationships/image" Target="../media/image81.jpeg"/><Relationship Id="rId10" Type="http://schemas.openxmlformats.org/officeDocument/2006/relationships/image" Target="../media/image89.jpeg"/><Relationship Id="rId4" Type="http://schemas.openxmlformats.org/officeDocument/2006/relationships/image" Target="../media/image24.jpeg"/><Relationship Id="rId9" Type="http://schemas.openxmlformats.org/officeDocument/2006/relationships/image" Target="../media/image88.png"/></Relationships>
</file>

<file path=ppt/slides/_rels/slide41.x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91.emf"/><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92.emf"/><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93.emf"/><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75.png"/><Relationship Id="rId7" Type="http://schemas.openxmlformats.org/officeDocument/2006/relationships/image" Target="../media/image97.emf"/><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media/image96.emf"/><Relationship Id="rId5" Type="http://schemas.openxmlformats.org/officeDocument/2006/relationships/image" Target="../media/image95.emf"/><Relationship Id="rId4" Type="http://schemas.openxmlformats.org/officeDocument/2006/relationships/image" Target="../media/image94.emf"/></Relationships>
</file>

<file path=ppt/slides/_rels/slide4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98.emf"/></Relationships>
</file>

<file path=ppt/slides/_rels/slide4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99.emf"/></Relationships>
</file>

<file path=ppt/slides/_rels/slide4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100.emf"/></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101.emf"/></Relationships>
</file>

<file path=ppt/slides/_rels/slide5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102.emf"/></Relationships>
</file>

<file path=ppt/slides/_rels/slide52.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emf"/><Relationship Id="rId1" Type="http://schemas.openxmlformats.org/officeDocument/2006/relationships/slideLayout" Target="../slideLayouts/slideLayout6.xml"/><Relationship Id="rId4" Type="http://schemas.openxmlformats.org/officeDocument/2006/relationships/image" Target="../media/image22.emf"/></Relationships>
</file>

<file path=ppt/slides/_rels/slide9.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26.jpeg"/><Relationship Id="rId5" Type="http://schemas.openxmlformats.org/officeDocument/2006/relationships/diagramQuickStyle" Target="../diagrams/quickStyle1.xml"/><Relationship Id="rId10" Type="http://schemas.openxmlformats.org/officeDocument/2006/relationships/image" Target="../media/image25.jpeg"/><Relationship Id="rId4" Type="http://schemas.openxmlformats.org/officeDocument/2006/relationships/diagramLayout" Target="../diagrams/layout1.xml"/><Relationship Id="rId9" Type="http://schemas.openxmlformats.org/officeDocument/2006/relationships/image" Target="../media/image24.jpeg"/><Relationship Id="rId1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1" descr="Logo_Bosti_deutsch_englisch.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073276" y="6237289"/>
            <a:ext cx="963613" cy="504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Imagen 5" descr="Logo_FGN 2.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84799" y="6288088"/>
            <a:ext cx="488950" cy="454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Imagen 7" descr="LogoEMU.gif"/>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440114" y="6381750"/>
            <a:ext cx="1381124" cy="311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Imagen 1" descr="PORTADA.jpg"/>
          <p:cNvPicPr>
            <a:picLocks noChangeAspect="1"/>
          </p:cNvPicPr>
          <p:nvPr/>
        </p:nvPicPr>
        <p:blipFill>
          <a:blip r:embed="rId5">
            <a:extLst>
              <a:ext uri="{28A0092B-C50C-407E-A947-70E740481C1C}">
                <a14:useLocalDpi xmlns:a14="http://schemas.microsoft.com/office/drawing/2010/main" val="0"/>
              </a:ext>
            </a:extLst>
          </a:blip>
          <a:srcRect t="31149" b="22835"/>
          <a:stretch>
            <a:fillRect/>
          </a:stretch>
        </p:blipFill>
        <p:spPr bwMode="auto">
          <a:xfrm>
            <a:off x="-12700" y="0"/>
            <a:ext cx="9918700" cy="576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Imagen 7" descr="LOGO.jp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936875" y="404664"/>
            <a:ext cx="3887789" cy="137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CuadroTexto 8"/>
          <p:cNvSpPr txBox="1">
            <a:spLocks noChangeArrowheads="1"/>
          </p:cNvSpPr>
          <p:nvPr/>
        </p:nvSpPr>
        <p:spPr bwMode="auto">
          <a:xfrm>
            <a:off x="868702" y="1988840"/>
            <a:ext cx="8240076"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BakerSignet" charset="0"/>
                <a:ea typeface="ＭＳ Ｐゴシック" charset="0"/>
                <a:cs typeface="ＭＳ Ｐゴシック" charset="0"/>
              </a:defRPr>
            </a:lvl1pPr>
            <a:lvl2pPr marL="742950" indent="-285750">
              <a:defRPr sz="2400">
                <a:solidFill>
                  <a:schemeClr val="tx1"/>
                </a:solidFill>
                <a:latin typeface="BakerSignet" charset="0"/>
                <a:ea typeface="ＭＳ Ｐゴシック" charset="0"/>
              </a:defRPr>
            </a:lvl2pPr>
            <a:lvl3pPr marL="1143000" indent="-228600">
              <a:defRPr sz="2400">
                <a:solidFill>
                  <a:schemeClr val="tx1"/>
                </a:solidFill>
                <a:latin typeface="BakerSignet" charset="0"/>
                <a:ea typeface="ＭＳ Ｐゴシック" charset="0"/>
              </a:defRPr>
            </a:lvl3pPr>
            <a:lvl4pPr marL="1600200" indent="-228600">
              <a:defRPr sz="2400">
                <a:solidFill>
                  <a:schemeClr val="tx1"/>
                </a:solidFill>
                <a:latin typeface="BakerSignet" charset="0"/>
                <a:ea typeface="ＭＳ Ｐゴシック" charset="0"/>
              </a:defRPr>
            </a:lvl4pPr>
            <a:lvl5pPr marL="2057400" indent="-228600">
              <a:defRPr sz="2400">
                <a:solidFill>
                  <a:schemeClr val="tx1"/>
                </a:solidFill>
                <a:latin typeface="BakerSignet" charset="0"/>
                <a:ea typeface="ＭＳ Ｐゴシック" charset="0"/>
              </a:defRPr>
            </a:lvl5pPr>
            <a:lvl6pPr marL="2514600" indent="-228600" eaLnBrk="0" fontAlgn="base" hangingPunct="0">
              <a:spcBef>
                <a:spcPct val="0"/>
              </a:spcBef>
              <a:spcAft>
                <a:spcPct val="0"/>
              </a:spcAft>
              <a:defRPr sz="2400">
                <a:solidFill>
                  <a:schemeClr val="tx1"/>
                </a:solidFill>
                <a:latin typeface="BakerSignet" charset="0"/>
                <a:ea typeface="ＭＳ Ｐゴシック" charset="0"/>
              </a:defRPr>
            </a:lvl6pPr>
            <a:lvl7pPr marL="2971800" indent="-228600" eaLnBrk="0" fontAlgn="base" hangingPunct="0">
              <a:spcBef>
                <a:spcPct val="0"/>
              </a:spcBef>
              <a:spcAft>
                <a:spcPct val="0"/>
              </a:spcAft>
              <a:defRPr sz="2400">
                <a:solidFill>
                  <a:schemeClr val="tx1"/>
                </a:solidFill>
                <a:latin typeface="BakerSignet" charset="0"/>
                <a:ea typeface="ＭＳ Ｐゴシック" charset="0"/>
              </a:defRPr>
            </a:lvl7pPr>
            <a:lvl8pPr marL="3429000" indent="-228600" eaLnBrk="0" fontAlgn="base" hangingPunct="0">
              <a:spcBef>
                <a:spcPct val="0"/>
              </a:spcBef>
              <a:spcAft>
                <a:spcPct val="0"/>
              </a:spcAft>
              <a:defRPr sz="2400">
                <a:solidFill>
                  <a:schemeClr val="tx1"/>
                </a:solidFill>
                <a:latin typeface="BakerSignet" charset="0"/>
                <a:ea typeface="ＭＳ Ｐゴシック" charset="0"/>
              </a:defRPr>
            </a:lvl8pPr>
            <a:lvl9pPr marL="3886200" indent="-228600" eaLnBrk="0" fontAlgn="base" hangingPunct="0">
              <a:spcBef>
                <a:spcPct val="0"/>
              </a:spcBef>
              <a:spcAft>
                <a:spcPct val="0"/>
              </a:spcAft>
              <a:defRPr sz="2400">
                <a:solidFill>
                  <a:schemeClr val="tx1"/>
                </a:solidFill>
                <a:latin typeface="BakerSignet" charset="0"/>
                <a:ea typeface="ＭＳ Ｐゴシック" charset="0"/>
              </a:defRPr>
            </a:lvl9pPr>
          </a:lstStyle>
          <a:p>
            <a:pPr algn="ctr"/>
            <a:r>
              <a:rPr lang="en-GB" sz="4000" b="1" dirty="0">
                <a:solidFill>
                  <a:srgbClr val="EDAA00"/>
                </a:solidFill>
                <a:latin typeface="cafeta" charset="0"/>
                <a:cs typeface="cafeta" charset="0"/>
              </a:rPr>
              <a:t>Sustainable Adaptation of EU Farming</a:t>
            </a:r>
          </a:p>
          <a:p>
            <a:pPr algn="ctr"/>
            <a:r>
              <a:rPr lang="en-GB" sz="4000" b="1" dirty="0">
                <a:solidFill>
                  <a:srgbClr val="EDAA00"/>
                </a:solidFill>
                <a:latin typeface="cafeta" charset="0"/>
                <a:cs typeface="cafeta" charset="0"/>
              </a:rPr>
              <a:t>Systems to Climate Change</a:t>
            </a:r>
          </a:p>
        </p:txBody>
      </p:sp>
      <p:pic>
        <p:nvPicPr>
          <p:cNvPr id="14" name="Imagen 6" descr="Logo_SOLAGRO.gif"/>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392864" y="6308725"/>
            <a:ext cx="1290637" cy="393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ZoneTexte 14"/>
          <p:cNvSpPr txBox="1"/>
          <p:nvPr/>
        </p:nvSpPr>
        <p:spPr>
          <a:xfrm>
            <a:off x="2496" y="5795972"/>
            <a:ext cx="2791598" cy="369332"/>
          </a:xfrm>
          <a:prstGeom prst="rect">
            <a:avLst/>
          </a:prstGeom>
          <a:noFill/>
          <a:ln>
            <a:noFill/>
          </a:ln>
        </p:spPr>
        <p:txBody>
          <a:bodyPr wrap="none">
            <a:spAutoFit/>
          </a:bodyPr>
          <a:lstStyle>
            <a:defPPr>
              <a:defRPr lang="es-ES_tradnl"/>
            </a:defPPr>
            <a:lvl1pPr algn="ctr">
              <a:defRPr sz="4000">
                <a:solidFill>
                  <a:srgbClr val="EDAA00"/>
                </a:solidFill>
                <a:latin typeface="cafeta" charset="0"/>
                <a:cs typeface="cafeta" charset="0"/>
              </a:defRPr>
            </a:lvl1pPr>
            <a:lvl2pPr marL="742950" indent="-285750">
              <a:defRPr sz="2400"/>
            </a:lvl2pPr>
            <a:lvl3pPr marL="1143000" indent="-228600">
              <a:defRPr sz="2400"/>
            </a:lvl3pPr>
            <a:lvl4pPr marL="1600200" indent="-228600">
              <a:defRPr sz="2400"/>
            </a:lvl4pPr>
            <a:lvl5pPr marL="2057400" indent="-228600">
              <a:defRPr sz="2400"/>
            </a:lvl5pPr>
            <a:lvl6pPr marL="2514600" indent="-228600" eaLnBrk="0" fontAlgn="base" hangingPunct="0">
              <a:spcBef>
                <a:spcPct val="0"/>
              </a:spcBef>
              <a:spcAft>
                <a:spcPct val="0"/>
              </a:spcAft>
              <a:defRPr sz="2400"/>
            </a:lvl6pPr>
            <a:lvl7pPr marL="2971800" indent="-228600" eaLnBrk="0" fontAlgn="base" hangingPunct="0">
              <a:spcBef>
                <a:spcPct val="0"/>
              </a:spcBef>
              <a:spcAft>
                <a:spcPct val="0"/>
              </a:spcAft>
              <a:defRPr sz="2400"/>
            </a:lvl7pPr>
            <a:lvl8pPr marL="3429000" indent="-228600" eaLnBrk="0" fontAlgn="base" hangingPunct="0">
              <a:spcBef>
                <a:spcPct val="0"/>
              </a:spcBef>
              <a:spcAft>
                <a:spcPct val="0"/>
              </a:spcAft>
              <a:defRPr sz="2400"/>
            </a:lvl8pPr>
            <a:lvl9pPr marL="3886200" indent="-228600" eaLnBrk="0" fontAlgn="base" hangingPunct="0">
              <a:spcBef>
                <a:spcPct val="0"/>
              </a:spcBef>
              <a:spcAft>
                <a:spcPct val="0"/>
              </a:spcAft>
              <a:defRPr sz="2400"/>
            </a:lvl9pPr>
          </a:lstStyle>
          <a:p>
            <a:r>
              <a:rPr lang="en-GB" sz="1800" b="1" dirty="0">
                <a:solidFill>
                  <a:schemeClr val="bg1"/>
                </a:solidFill>
              </a:rPr>
              <a:t>Monday, 15</a:t>
            </a:r>
            <a:r>
              <a:rPr lang="en-GB" sz="1800" b="1" baseline="30000" dirty="0">
                <a:solidFill>
                  <a:schemeClr val="bg1"/>
                </a:solidFill>
              </a:rPr>
              <a:t>th</a:t>
            </a:r>
            <a:r>
              <a:rPr lang="en-GB" sz="1800" b="1" dirty="0">
                <a:solidFill>
                  <a:schemeClr val="bg1"/>
                </a:solidFill>
              </a:rPr>
              <a:t> October 2018</a:t>
            </a:r>
          </a:p>
        </p:txBody>
      </p:sp>
      <p:sp>
        <p:nvSpPr>
          <p:cNvPr id="11" name="CuadroTexto 9">
            <a:extLst>
              <a:ext uri="{FF2B5EF4-FFF2-40B4-BE49-F238E27FC236}">
                <a16:creationId xmlns:a16="http://schemas.microsoft.com/office/drawing/2014/main" id="{B05924B8-A70D-374E-B287-42A297AAD28C}"/>
              </a:ext>
            </a:extLst>
          </p:cNvPr>
          <p:cNvSpPr txBox="1">
            <a:spLocks noChangeArrowheads="1"/>
          </p:cNvSpPr>
          <p:nvPr/>
        </p:nvSpPr>
        <p:spPr bwMode="auto">
          <a:xfrm>
            <a:off x="4358700" y="3481844"/>
            <a:ext cx="1404552"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BakerSignet" charset="0"/>
                <a:ea typeface="ＭＳ Ｐゴシック" charset="0"/>
                <a:cs typeface="ＭＳ Ｐゴシック" charset="0"/>
              </a:defRPr>
            </a:lvl1pPr>
            <a:lvl2pPr marL="742950" indent="-285750">
              <a:defRPr sz="2400">
                <a:solidFill>
                  <a:schemeClr val="tx1"/>
                </a:solidFill>
                <a:latin typeface="BakerSignet" charset="0"/>
                <a:ea typeface="ＭＳ Ｐゴシック" charset="0"/>
              </a:defRPr>
            </a:lvl2pPr>
            <a:lvl3pPr marL="1143000" indent="-228600">
              <a:defRPr sz="2400">
                <a:solidFill>
                  <a:schemeClr val="tx1"/>
                </a:solidFill>
                <a:latin typeface="BakerSignet" charset="0"/>
                <a:ea typeface="ＭＳ Ｐゴシック" charset="0"/>
              </a:defRPr>
            </a:lvl3pPr>
            <a:lvl4pPr marL="1600200" indent="-228600">
              <a:defRPr sz="2400">
                <a:solidFill>
                  <a:schemeClr val="tx1"/>
                </a:solidFill>
                <a:latin typeface="BakerSignet" charset="0"/>
                <a:ea typeface="ＭＳ Ｐゴシック" charset="0"/>
              </a:defRPr>
            </a:lvl4pPr>
            <a:lvl5pPr marL="2057400" indent="-228600">
              <a:defRPr sz="2400">
                <a:solidFill>
                  <a:schemeClr val="tx1"/>
                </a:solidFill>
                <a:latin typeface="BakerSignet" charset="0"/>
                <a:ea typeface="ＭＳ Ｐゴシック" charset="0"/>
              </a:defRPr>
            </a:lvl5pPr>
            <a:lvl6pPr marL="2514600" indent="-228600" eaLnBrk="0" fontAlgn="base" hangingPunct="0">
              <a:spcBef>
                <a:spcPct val="0"/>
              </a:spcBef>
              <a:spcAft>
                <a:spcPct val="0"/>
              </a:spcAft>
              <a:defRPr sz="2400">
                <a:solidFill>
                  <a:schemeClr val="tx1"/>
                </a:solidFill>
                <a:latin typeface="BakerSignet" charset="0"/>
                <a:ea typeface="ＭＳ Ｐゴシック" charset="0"/>
              </a:defRPr>
            </a:lvl6pPr>
            <a:lvl7pPr marL="2971800" indent="-228600" eaLnBrk="0" fontAlgn="base" hangingPunct="0">
              <a:spcBef>
                <a:spcPct val="0"/>
              </a:spcBef>
              <a:spcAft>
                <a:spcPct val="0"/>
              </a:spcAft>
              <a:defRPr sz="2400">
                <a:solidFill>
                  <a:schemeClr val="tx1"/>
                </a:solidFill>
                <a:latin typeface="BakerSignet" charset="0"/>
                <a:ea typeface="ＭＳ Ｐゴシック" charset="0"/>
              </a:defRPr>
            </a:lvl7pPr>
            <a:lvl8pPr marL="3429000" indent="-228600" eaLnBrk="0" fontAlgn="base" hangingPunct="0">
              <a:spcBef>
                <a:spcPct val="0"/>
              </a:spcBef>
              <a:spcAft>
                <a:spcPct val="0"/>
              </a:spcAft>
              <a:defRPr sz="2400">
                <a:solidFill>
                  <a:schemeClr val="tx1"/>
                </a:solidFill>
                <a:latin typeface="BakerSignet" charset="0"/>
                <a:ea typeface="ＭＳ Ｐゴシック" charset="0"/>
              </a:defRPr>
            </a:lvl8pPr>
            <a:lvl9pPr marL="3886200" indent="-228600" eaLnBrk="0" fontAlgn="base" hangingPunct="0">
              <a:spcBef>
                <a:spcPct val="0"/>
              </a:spcBef>
              <a:spcAft>
                <a:spcPct val="0"/>
              </a:spcAft>
              <a:defRPr sz="2400">
                <a:solidFill>
                  <a:schemeClr val="tx1"/>
                </a:solidFill>
                <a:latin typeface="BakerSignet" charset="0"/>
                <a:ea typeface="ＭＳ Ｐゴシック" charset="0"/>
              </a:defRPr>
            </a:lvl9pPr>
          </a:lstStyle>
          <a:p>
            <a:pPr algn="ctr"/>
            <a:r>
              <a:rPr lang="fr-CA" sz="2800" b="1" dirty="0">
                <a:solidFill>
                  <a:srgbClr val="A0212E"/>
                </a:solidFill>
                <a:latin typeface="Aaux ProRegular OSF" charset="0"/>
                <a:cs typeface="Aaux ProRegular OSF" charset="0"/>
              </a:rPr>
              <a:t>Brussels</a:t>
            </a:r>
          </a:p>
        </p:txBody>
      </p:sp>
    </p:spTree>
    <p:extLst>
      <p:ext uri="{BB962C8B-B14F-4D97-AF65-F5344CB8AC3E}">
        <p14:creationId xmlns:p14="http://schemas.microsoft.com/office/powerpoint/2010/main" val="3362119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D802E67E-373F-5A47-B483-A939BC5C475A}"/>
              </a:ext>
            </a:extLst>
          </p:cNvPr>
          <p:cNvSpPr txBox="1"/>
          <p:nvPr/>
        </p:nvSpPr>
        <p:spPr>
          <a:xfrm>
            <a:off x="320675" y="1042988"/>
            <a:ext cx="6216650" cy="4038157"/>
          </a:xfrm>
          <a:prstGeom prst="rect">
            <a:avLst/>
          </a:prstGeom>
          <a:noFill/>
        </p:spPr>
        <p:txBody>
          <a:bodyPr>
            <a:spAutoFit/>
          </a:bodyPr>
          <a:lstStyle/>
          <a:p>
            <a:pPr marL="342900" indent="-342900" defTabSz="457200">
              <a:lnSpc>
                <a:spcPct val="110000"/>
              </a:lnSpc>
              <a:buFont typeface="+mj-lt"/>
              <a:buAutoNum type="arabicPeriod"/>
              <a:defRPr/>
            </a:pPr>
            <a:r>
              <a:rPr lang="en-GB" b="1" dirty="0">
                <a:solidFill>
                  <a:srgbClr val="A0212E"/>
                </a:solidFill>
                <a:latin typeface="Aaux ProRegular OSF"/>
                <a:ea typeface="ＭＳ Ｐゴシック" charset="0"/>
                <a:cs typeface="Aaux ProRegular OSF"/>
              </a:rPr>
              <a:t>Suitable for the 4 European agro-climatic zones  </a:t>
            </a:r>
          </a:p>
          <a:p>
            <a:pPr marL="342900" indent="-342900" defTabSz="457200">
              <a:lnSpc>
                <a:spcPct val="110000"/>
              </a:lnSpc>
              <a:buFont typeface="+mj-lt"/>
              <a:buAutoNum type="arabicPeriod"/>
              <a:defRPr/>
            </a:pPr>
            <a:r>
              <a:rPr lang="en-GB" b="1" dirty="0">
                <a:solidFill>
                  <a:srgbClr val="A0212E"/>
                </a:solidFill>
                <a:latin typeface="Aaux ProRegular OSF"/>
                <a:ea typeface="ＭＳ Ｐゴシック" charset="0"/>
                <a:cs typeface="Aaux ProRegular OSF"/>
              </a:rPr>
              <a:t>Able to assess different farm types:</a:t>
            </a:r>
            <a:endParaRPr lang="es-ES" b="1" dirty="0">
              <a:solidFill>
                <a:srgbClr val="A0212E"/>
              </a:solidFill>
              <a:latin typeface="Aaux ProRegular OSF"/>
              <a:ea typeface="ＭＳ Ｐゴシック" charset="0"/>
              <a:cs typeface="Aaux ProRegular OSF"/>
            </a:endParaRPr>
          </a:p>
          <a:p>
            <a:pPr marL="742950" lvl="2" indent="-285750" defTabSz="457200">
              <a:lnSpc>
                <a:spcPct val="110000"/>
              </a:lnSpc>
              <a:buFont typeface="Arial"/>
              <a:buChar char="•"/>
              <a:defRPr/>
            </a:pPr>
            <a:r>
              <a:rPr lang="en-GB" dirty="0">
                <a:latin typeface="Aaux ProRegular OSF"/>
                <a:ea typeface="ＭＳ Ｐゴシック" charset="0"/>
                <a:cs typeface="Aaux ProRegular OSF"/>
              </a:rPr>
              <a:t>Grain production farms</a:t>
            </a:r>
            <a:endParaRPr lang="es-ES" dirty="0">
              <a:latin typeface="Aaux ProRegular OSF"/>
              <a:ea typeface="ＭＳ Ｐゴシック" charset="0"/>
              <a:cs typeface="Aaux ProRegular OSF"/>
            </a:endParaRPr>
          </a:p>
          <a:p>
            <a:pPr marL="742950" lvl="2" indent="-285750" defTabSz="457200">
              <a:lnSpc>
                <a:spcPct val="110000"/>
              </a:lnSpc>
              <a:buFont typeface="Arial"/>
              <a:buChar char="•"/>
              <a:defRPr/>
            </a:pPr>
            <a:r>
              <a:rPr lang="en-GB" dirty="0">
                <a:latin typeface="Aaux ProRegular OSF"/>
                <a:ea typeface="ＭＳ Ｐゴシック" charset="0"/>
                <a:cs typeface="Aaux ProRegular OSF"/>
              </a:rPr>
              <a:t>Livestock farms: dairy cattle, meat cattle, and pigs &amp; poultry</a:t>
            </a:r>
            <a:endParaRPr lang="es-ES" dirty="0">
              <a:latin typeface="Aaux ProRegular OSF"/>
              <a:ea typeface="ＭＳ Ｐゴシック" charset="0"/>
              <a:cs typeface="Aaux ProRegular OSF"/>
            </a:endParaRPr>
          </a:p>
          <a:p>
            <a:pPr marL="742950" lvl="2" indent="-285750" defTabSz="457200">
              <a:lnSpc>
                <a:spcPct val="110000"/>
              </a:lnSpc>
              <a:buFont typeface="Arial"/>
              <a:buChar char="•"/>
              <a:defRPr/>
            </a:pPr>
            <a:r>
              <a:rPr lang="en-GB" dirty="0">
                <a:latin typeface="Aaux ProRegular OSF"/>
                <a:ea typeface="ＭＳ Ｐゴシック" charset="0"/>
                <a:cs typeface="Aaux ProRegular OSF"/>
              </a:rPr>
              <a:t>Perennial productions: apples trees and vineyard</a:t>
            </a:r>
          </a:p>
          <a:p>
            <a:pPr marL="342900" indent="-342900" defTabSz="457200">
              <a:lnSpc>
                <a:spcPct val="110000"/>
              </a:lnSpc>
              <a:buFont typeface="+mj-lt"/>
              <a:buAutoNum type="arabicPeriod"/>
              <a:defRPr/>
            </a:pPr>
            <a:r>
              <a:rPr lang="en-GB" b="1" dirty="0">
                <a:solidFill>
                  <a:srgbClr val="A0212E"/>
                </a:solidFill>
                <a:latin typeface="Aaux ProRegular OSF"/>
                <a:ea typeface="ＭＳ Ｐゴシック" charset="0"/>
                <a:cs typeface="Aaux ProRegular OSF"/>
              </a:rPr>
              <a:t>Perform climatic vulnerability assessments at farm level:</a:t>
            </a:r>
            <a:endParaRPr lang="es-ES" b="1" dirty="0">
              <a:solidFill>
                <a:srgbClr val="A0212E"/>
              </a:solidFill>
              <a:latin typeface="Aaux ProRegular OSF"/>
              <a:ea typeface="ＭＳ Ｐゴシック" charset="0"/>
              <a:cs typeface="Aaux ProRegular OSF"/>
            </a:endParaRPr>
          </a:p>
          <a:p>
            <a:pPr marL="742950" lvl="2" indent="-285750" defTabSz="457200">
              <a:lnSpc>
                <a:spcPct val="110000"/>
              </a:lnSpc>
              <a:buFont typeface="Arial"/>
              <a:buChar char="•"/>
              <a:defRPr/>
            </a:pPr>
            <a:r>
              <a:rPr lang="es-ES" dirty="0">
                <a:latin typeface="Aaux ProRegular OSF"/>
                <a:ea typeface="ＭＳ Ｐゴシック" charset="0"/>
                <a:cs typeface="Aaux ProRegular OSF"/>
              </a:rPr>
              <a:t>P</a:t>
            </a:r>
            <a:r>
              <a:rPr lang="en-GB" dirty="0" err="1">
                <a:latin typeface="Aaux ProRegular OSF"/>
                <a:ea typeface="ＭＳ Ｐゴシック" charset="0"/>
                <a:cs typeface="Aaux ProRegular OSF"/>
              </a:rPr>
              <a:t>riorize</a:t>
            </a:r>
            <a:r>
              <a:rPr lang="en-GB" dirty="0">
                <a:latin typeface="Aaux ProRegular OSF"/>
                <a:ea typeface="ＭＳ Ｐゴシック" charset="0"/>
                <a:cs typeface="Aaux ProRegular OSF"/>
              </a:rPr>
              <a:t> climate risks at farm level through a scoring method</a:t>
            </a:r>
          </a:p>
          <a:p>
            <a:pPr marL="742950" lvl="2" indent="-285750" defTabSz="457200">
              <a:lnSpc>
                <a:spcPct val="110000"/>
              </a:lnSpc>
              <a:buFont typeface="Arial"/>
              <a:buChar char="•"/>
              <a:defRPr/>
            </a:pPr>
            <a:r>
              <a:rPr lang="en-GB" dirty="0">
                <a:latin typeface="Aaux ProRegular OSF"/>
                <a:ea typeface="ＭＳ Ｐゴシック" charset="0"/>
                <a:cs typeface="Aaux ProRegular OSF"/>
              </a:rPr>
              <a:t>Agronomic and Animal vulnerability</a:t>
            </a:r>
            <a:endParaRPr lang="es-ES" dirty="0">
              <a:latin typeface="Aaux ProRegular OSF"/>
              <a:ea typeface="ＭＳ Ｐゴシック" charset="0"/>
              <a:cs typeface="Aaux ProRegular OSF"/>
            </a:endParaRPr>
          </a:p>
          <a:p>
            <a:pPr marL="800100" lvl="2" indent="-342900" defTabSz="457200">
              <a:lnSpc>
                <a:spcPct val="110000"/>
              </a:lnSpc>
              <a:buFont typeface="Arial"/>
              <a:buChar char="•"/>
              <a:defRPr/>
            </a:pPr>
            <a:r>
              <a:rPr lang="en-GB" dirty="0">
                <a:latin typeface="Aaux ProRegular OSF"/>
                <a:ea typeface="ＭＳ Ｐゴシック" charset="0"/>
                <a:cs typeface="Aaux ProRegular OSF"/>
              </a:rPr>
              <a:t>Current climatic context and near future (2020-2050)</a:t>
            </a:r>
            <a:endParaRPr lang="es-ES" dirty="0">
              <a:latin typeface="Aaux ProRegular OSF"/>
              <a:ea typeface="ＭＳ Ｐゴシック" charset="0"/>
              <a:cs typeface="Aaux ProRegular OSF"/>
            </a:endParaRPr>
          </a:p>
          <a:p>
            <a:pPr marL="342900" indent="-342900" defTabSz="457200">
              <a:lnSpc>
                <a:spcPct val="110000"/>
              </a:lnSpc>
              <a:buFont typeface="+mj-lt"/>
              <a:buAutoNum type="arabicPeriod"/>
              <a:defRPr/>
            </a:pPr>
            <a:r>
              <a:rPr lang="en-GB" b="1" dirty="0">
                <a:solidFill>
                  <a:srgbClr val="A0212E"/>
                </a:solidFill>
                <a:latin typeface="Aaux ProRegular OSF"/>
                <a:ea typeface="ＭＳ Ｐゴシック" charset="0"/>
                <a:cs typeface="Aaux ProRegular OSF"/>
              </a:rPr>
              <a:t>Able to reduce climatic vulnerability  by suggesting sustainable adaptation options.</a:t>
            </a:r>
          </a:p>
        </p:txBody>
      </p:sp>
      <p:sp>
        <p:nvSpPr>
          <p:cNvPr id="7" name="Titre 1">
            <a:extLst>
              <a:ext uri="{FF2B5EF4-FFF2-40B4-BE49-F238E27FC236}">
                <a16:creationId xmlns:a16="http://schemas.microsoft.com/office/drawing/2014/main" id="{E8A0258C-F055-4C44-AB66-29A285BE5E50}"/>
              </a:ext>
            </a:extLst>
          </p:cNvPr>
          <p:cNvSpPr txBox="1">
            <a:spLocks/>
          </p:cNvSpPr>
          <p:nvPr/>
        </p:nvSpPr>
        <p:spPr bwMode="auto">
          <a:xfrm>
            <a:off x="200025" y="241300"/>
            <a:ext cx="90011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a:defRPr/>
            </a:pPr>
            <a:r>
              <a:rPr lang="en-GB" sz="2800" b="1" dirty="0">
                <a:solidFill>
                  <a:srgbClr val="A0212E"/>
                </a:solidFill>
                <a:latin typeface="Aaux ProRegular OSF" pitchFamily="2" charset="0"/>
                <a:ea typeface="ＭＳ Ｐゴシック" pitchFamily="34" charset="-128"/>
                <a:cs typeface="+mn-cs"/>
              </a:rPr>
              <a:t>COMMON DECISION FARM TOOL: OBJECTIVES</a:t>
            </a:r>
          </a:p>
        </p:txBody>
      </p:sp>
      <p:grpSp>
        <p:nvGrpSpPr>
          <p:cNvPr id="28676" name="2 Grupo">
            <a:extLst>
              <a:ext uri="{FF2B5EF4-FFF2-40B4-BE49-F238E27FC236}">
                <a16:creationId xmlns:a16="http://schemas.microsoft.com/office/drawing/2014/main" id="{1A4ADA6D-1827-E24B-9528-00EE0E28B9EA}"/>
              </a:ext>
            </a:extLst>
          </p:cNvPr>
          <p:cNvGrpSpPr>
            <a:grpSpLocks/>
          </p:cNvGrpSpPr>
          <p:nvPr/>
        </p:nvGrpSpPr>
        <p:grpSpPr bwMode="auto">
          <a:xfrm>
            <a:off x="6537325" y="1246188"/>
            <a:ext cx="2541588" cy="4316412"/>
            <a:chOff x="4736976" y="1380956"/>
            <a:chExt cx="2470168" cy="4334089"/>
          </a:xfrm>
        </p:grpSpPr>
        <p:pic>
          <p:nvPicPr>
            <p:cNvPr id="28677" name="Picture 5" descr="Q:\Mis imágenes\Fincas FGN\Baldío\Ganado del Baldío\Blanca Cacereña\Imagen 055.jpg">
              <a:extLst>
                <a:ext uri="{FF2B5EF4-FFF2-40B4-BE49-F238E27FC236}">
                  <a16:creationId xmlns:a16="http://schemas.microsoft.com/office/drawing/2014/main" id="{94306DA5-D5EA-8A45-B05E-E95CD58D7D7D}"/>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736976" y="2780928"/>
              <a:ext cx="2465174" cy="1602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3" descr="Q:\Fotos descargadas Stockphoto\bigstock-Wheat-Field-105967412.jpg">
              <a:extLst>
                <a:ext uri="{FF2B5EF4-FFF2-40B4-BE49-F238E27FC236}">
                  <a16:creationId xmlns:a16="http://schemas.microsoft.com/office/drawing/2014/main" id="{9E0D7A9C-ECF1-1C4D-92E9-DAD249833870}"/>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741970" y="1380956"/>
              <a:ext cx="2465174" cy="142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2" descr="Q:\Fotos descargadas Stockphoto\bigstock-Vineyard-With-Grapes-In-Sunny--99441428.jpg">
              <a:extLst>
                <a:ext uri="{FF2B5EF4-FFF2-40B4-BE49-F238E27FC236}">
                  <a16:creationId xmlns:a16="http://schemas.microsoft.com/office/drawing/2014/main" id="{F0BBB30F-EDB8-844B-8423-72E17FFD6ABB}"/>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739622" y="4289099"/>
              <a:ext cx="2465174" cy="1425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458970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C930E932-6D58-E442-A063-6990C7BAAD05}"/>
              </a:ext>
            </a:extLst>
          </p:cNvPr>
          <p:cNvSpPr txBox="1">
            <a:spLocks/>
          </p:cNvSpPr>
          <p:nvPr/>
        </p:nvSpPr>
        <p:spPr bwMode="auto">
          <a:xfrm>
            <a:off x="200025" y="241300"/>
            <a:ext cx="90011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a:defRPr/>
            </a:pPr>
            <a:r>
              <a:rPr lang="en-GB" sz="2800" b="1" dirty="0">
                <a:solidFill>
                  <a:srgbClr val="A0212E"/>
                </a:solidFill>
                <a:latin typeface="Aaux ProRegular OSF" pitchFamily="2" charset="0"/>
                <a:ea typeface="ＭＳ Ｐゴシック" pitchFamily="34" charset="-128"/>
                <a:cs typeface="+mn-cs"/>
              </a:rPr>
              <a:t>AGRIADAPT VULNERABILITY ASSESSMENT</a:t>
            </a:r>
          </a:p>
        </p:txBody>
      </p:sp>
      <p:graphicFrame>
        <p:nvGraphicFramePr>
          <p:cNvPr id="8" name="Diagramme 7">
            <a:extLst>
              <a:ext uri="{FF2B5EF4-FFF2-40B4-BE49-F238E27FC236}">
                <a16:creationId xmlns:a16="http://schemas.microsoft.com/office/drawing/2014/main" id="{B91DCC55-E464-5A44-8297-1105AEFD30F2}"/>
              </a:ext>
            </a:extLst>
          </p:cNvPr>
          <p:cNvGraphicFramePr/>
          <p:nvPr/>
        </p:nvGraphicFramePr>
        <p:xfrm>
          <a:off x="1622694" y="1556792"/>
          <a:ext cx="6038304" cy="396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724" name="Rectangle 8">
            <a:extLst>
              <a:ext uri="{FF2B5EF4-FFF2-40B4-BE49-F238E27FC236}">
                <a16:creationId xmlns:a16="http://schemas.microsoft.com/office/drawing/2014/main" id="{BD0B6FF8-59A1-8D45-94C4-3E78E29C69F8}"/>
              </a:ext>
            </a:extLst>
          </p:cNvPr>
          <p:cNvSpPr>
            <a:spLocks noChangeArrowheads="1"/>
          </p:cNvSpPr>
          <p:nvPr/>
        </p:nvSpPr>
        <p:spPr bwMode="auto">
          <a:xfrm rot="-5400000">
            <a:off x="3784600" y="3300413"/>
            <a:ext cx="1584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akerSignet" pitchFamily="18" charset="0"/>
                <a:ea typeface="MS PGothic" panose="020B0600070205080204" pitchFamily="34" charset="-128"/>
              </a:defRPr>
            </a:lvl1pPr>
            <a:lvl2pPr marL="742950" indent="-285750">
              <a:defRPr>
                <a:solidFill>
                  <a:schemeClr val="tx1"/>
                </a:solidFill>
                <a:latin typeface="BakerSignet" pitchFamily="18" charset="0"/>
                <a:ea typeface="MS PGothic" panose="020B0600070205080204" pitchFamily="34" charset="-128"/>
              </a:defRPr>
            </a:lvl2pPr>
            <a:lvl3pPr marL="1143000" indent="-228600">
              <a:defRPr>
                <a:solidFill>
                  <a:schemeClr val="tx1"/>
                </a:solidFill>
                <a:latin typeface="BakerSignet" pitchFamily="18" charset="0"/>
                <a:ea typeface="MS PGothic" panose="020B0600070205080204" pitchFamily="34" charset="-128"/>
              </a:defRPr>
            </a:lvl3pPr>
            <a:lvl4pPr marL="1600200" indent="-228600">
              <a:defRPr>
                <a:solidFill>
                  <a:schemeClr val="tx1"/>
                </a:solidFill>
                <a:latin typeface="BakerSignet" pitchFamily="18" charset="0"/>
                <a:ea typeface="MS PGothic" panose="020B0600070205080204" pitchFamily="34" charset="-128"/>
              </a:defRPr>
            </a:lvl4pPr>
            <a:lvl5pPr marL="2057400" indent="-228600">
              <a:defRPr>
                <a:solidFill>
                  <a:schemeClr val="tx1"/>
                </a:solidFill>
                <a:latin typeface="BakerSignet"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9pPr>
          </a:lstStyle>
          <a:p>
            <a:r>
              <a:rPr lang="en-GB" altLang="es-ES" sz="2000">
                <a:solidFill>
                  <a:srgbClr val="FFFFFF"/>
                </a:solidFill>
              </a:rPr>
              <a:t>Vulnerability</a:t>
            </a:r>
          </a:p>
        </p:txBody>
      </p:sp>
      <p:sp>
        <p:nvSpPr>
          <p:cNvPr id="2" name="Rectangle 1">
            <a:extLst>
              <a:ext uri="{FF2B5EF4-FFF2-40B4-BE49-F238E27FC236}">
                <a16:creationId xmlns:a16="http://schemas.microsoft.com/office/drawing/2014/main" id="{992BA1B2-AFAF-E844-824B-8F5DC72DBF37}"/>
              </a:ext>
            </a:extLst>
          </p:cNvPr>
          <p:cNvSpPr/>
          <p:nvPr/>
        </p:nvSpPr>
        <p:spPr>
          <a:xfrm>
            <a:off x="128588" y="1700213"/>
            <a:ext cx="1871662" cy="1262062"/>
          </a:xfrm>
          <a:prstGeom prst="rect">
            <a:avLst/>
          </a:prstGeom>
        </p:spPr>
        <p:txBody>
          <a:bodyPr>
            <a:spAutoFit/>
          </a:bodyPr>
          <a:lstStyle/>
          <a:p>
            <a:pPr>
              <a:defRPr/>
            </a:pPr>
            <a:r>
              <a:rPr lang="en-GB" sz="2000" b="1" cap="all" dirty="0">
                <a:solidFill>
                  <a:srgbClr val="EDAA00"/>
                </a:solidFill>
                <a:latin typeface="Aaux ProRegular OSF"/>
                <a:ea typeface="ＭＳ Ｐゴシック" charset="0"/>
                <a:cs typeface="Aaux ProRegular OSF"/>
              </a:rPr>
              <a:t>Exposure </a:t>
            </a:r>
            <a:r>
              <a:rPr lang="en-GB" sz="1400" dirty="0">
                <a:latin typeface="BakerSignet" charset="0"/>
                <a:ea typeface="MS PGothic" charset="0"/>
                <a:cs typeface="MS PGothic" charset="0"/>
              </a:rPr>
              <a:t>Frequency of climate stress</a:t>
            </a:r>
          </a:p>
          <a:p>
            <a:pPr>
              <a:defRPr/>
            </a:pPr>
            <a:r>
              <a:rPr lang="en-GB" sz="1400" dirty="0">
                <a:latin typeface="BakerSignet" charset="0"/>
                <a:ea typeface="MS PGothic" charset="0"/>
                <a:cs typeface="MS PGothic" charset="0"/>
              </a:rPr>
              <a:t>(i.e., key climatic parameters)</a:t>
            </a:r>
          </a:p>
        </p:txBody>
      </p:sp>
      <p:sp>
        <p:nvSpPr>
          <p:cNvPr id="30726" name="ZoneTexte 8">
            <a:extLst>
              <a:ext uri="{FF2B5EF4-FFF2-40B4-BE49-F238E27FC236}">
                <a16:creationId xmlns:a16="http://schemas.microsoft.com/office/drawing/2014/main" id="{B635D2F2-9D09-9C4D-9188-7475094C1F80}"/>
              </a:ext>
            </a:extLst>
          </p:cNvPr>
          <p:cNvSpPr txBox="1">
            <a:spLocks noChangeArrowheads="1"/>
          </p:cNvSpPr>
          <p:nvPr/>
        </p:nvSpPr>
        <p:spPr bwMode="auto">
          <a:xfrm>
            <a:off x="273050" y="765175"/>
            <a:ext cx="8928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BakerSignet" pitchFamily="18" charset="0"/>
                <a:ea typeface="MS PGothic" panose="020B0600070205080204" pitchFamily="34" charset="-128"/>
              </a:defRPr>
            </a:lvl1pPr>
            <a:lvl2pPr marL="742950" indent="-285750" defTabSz="457200">
              <a:defRPr>
                <a:solidFill>
                  <a:schemeClr val="tx1"/>
                </a:solidFill>
                <a:latin typeface="BakerSignet" pitchFamily="18" charset="0"/>
                <a:ea typeface="MS PGothic" panose="020B0600070205080204" pitchFamily="34" charset="-128"/>
              </a:defRPr>
            </a:lvl2pPr>
            <a:lvl3pPr marL="1143000" indent="-228600" defTabSz="457200">
              <a:defRPr>
                <a:solidFill>
                  <a:schemeClr val="tx1"/>
                </a:solidFill>
                <a:latin typeface="BakerSignet" pitchFamily="18" charset="0"/>
                <a:ea typeface="MS PGothic" panose="020B0600070205080204" pitchFamily="34" charset="-128"/>
              </a:defRPr>
            </a:lvl3pPr>
            <a:lvl4pPr marL="1600200" indent="-228600" defTabSz="457200">
              <a:defRPr>
                <a:solidFill>
                  <a:schemeClr val="tx1"/>
                </a:solidFill>
                <a:latin typeface="BakerSignet" pitchFamily="18" charset="0"/>
                <a:ea typeface="MS PGothic" panose="020B0600070205080204" pitchFamily="34" charset="-128"/>
              </a:defRPr>
            </a:lvl4pPr>
            <a:lvl5pPr marL="2057400" indent="-228600" defTabSz="457200">
              <a:defRPr>
                <a:solidFill>
                  <a:schemeClr val="tx1"/>
                </a:solidFill>
                <a:latin typeface="BakerSignet"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9pPr>
          </a:lstStyle>
          <a:p>
            <a:pPr algn="just"/>
            <a:r>
              <a:rPr lang="en-GB" altLang="es-ES" b="1">
                <a:solidFill>
                  <a:srgbClr val="A0212E"/>
                </a:solidFill>
                <a:latin typeface="Aaux ProRegular OSF" pitchFamily="2" charset="0"/>
              </a:rPr>
              <a:t>The vulnerability level (or risk level) combine the probability of occurrence of climate stress (exposure) and the extent of the consequences (crop impact).</a:t>
            </a:r>
          </a:p>
        </p:txBody>
      </p:sp>
      <p:sp>
        <p:nvSpPr>
          <p:cNvPr id="3" name="Rectangle 2">
            <a:extLst>
              <a:ext uri="{FF2B5EF4-FFF2-40B4-BE49-F238E27FC236}">
                <a16:creationId xmlns:a16="http://schemas.microsoft.com/office/drawing/2014/main" id="{C1C75880-EED7-BF45-977C-DC4C329191F8}"/>
              </a:ext>
            </a:extLst>
          </p:cNvPr>
          <p:cNvSpPr/>
          <p:nvPr/>
        </p:nvSpPr>
        <p:spPr>
          <a:xfrm>
            <a:off x="7329488" y="1844675"/>
            <a:ext cx="2592387" cy="1138238"/>
          </a:xfrm>
          <a:prstGeom prst="rect">
            <a:avLst/>
          </a:prstGeom>
        </p:spPr>
        <p:txBody>
          <a:bodyPr>
            <a:spAutoFit/>
          </a:bodyPr>
          <a:lstStyle/>
          <a:p>
            <a:pPr>
              <a:defRPr/>
            </a:pPr>
            <a:r>
              <a:rPr lang="en-GB" sz="2000" b="1" cap="all" dirty="0">
                <a:solidFill>
                  <a:srgbClr val="EDAA00"/>
                </a:solidFill>
                <a:latin typeface="Aaux ProRegular OSF"/>
                <a:ea typeface="ＭＳ Ｐゴシック" charset="0"/>
                <a:cs typeface="Aaux ProRegular OSF"/>
              </a:rPr>
              <a:t>Impact or sensitivity</a:t>
            </a:r>
          </a:p>
          <a:p>
            <a:pPr>
              <a:defRPr/>
            </a:pPr>
            <a:r>
              <a:rPr lang="en-GB" sz="1400" dirty="0">
                <a:latin typeface="BakerSignet" charset="0"/>
                <a:ea typeface="MS PGothic" charset="0"/>
                <a:cs typeface="MS PGothic" charset="0"/>
              </a:rPr>
              <a:t>% of crop yield reduction experienced</a:t>
            </a:r>
          </a:p>
        </p:txBody>
      </p:sp>
      <p:sp>
        <p:nvSpPr>
          <p:cNvPr id="4" name="Rectangle 3">
            <a:extLst>
              <a:ext uri="{FF2B5EF4-FFF2-40B4-BE49-F238E27FC236}">
                <a16:creationId xmlns:a16="http://schemas.microsoft.com/office/drawing/2014/main" id="{89065673-9DB6-1441-9649-5131521A328B}"/>
              </a:ext>
            </a:extLst>
          </p:cNvPr>
          <p:cNvSpPr/>
          <p:nvPr/>
        </p:nvSpPr>
        <p:spPr>
          <a:xfrm>
            <a:off x="1423988" y="5300663"/>
            <a:ext cx="7056437" cy="461962"/>
          </a:xfrm>
          <a:prstGeom prst="rect">
            <a:avLst/>
          </a:prstGeom>
        </p:spPr>
        <p:txBody>
          <a:bodyPr>
            <a:spAutoFit/>
          </a:bodyPr>
          <a:lstStyle/>
          <a:p>
            <a:pPr algn="ctr">
              <a:defRPr/>
            </a:pPr>
            <a:r>
              <a:rPr lang="en-GB" sz="2400" b="1" cap="all" dirty="0">
                <a:solidFill>
                  <a:srgbClr val="EDAA00"/>
                </a:solidFill>
                <a:latin typeface="Aaux ProRegular OSF"/>
                <a:ea typeface="ＭＳ Ｐゴシック" charset="0"/>
                <a:cs typeface="Aaux ProRegular OSF"/>
              </a:rPr>
              <a:t>Vulnerability = Exposure </a:t>
            </a:r>
            <a:r>
              <a:rPr lang="en-GB" sz="1600" b="1" cap="all" dirty="0">
                <a:solidFill>
                  <a:srgbClr val="EDAA00"/>
                </a:solidFill>
                <a:latin typeface="Aaux ProRegular OSF"/>
                <a:ea typeface="ＭＳ Ｐゴシック" charset="0"/>
                <a:cs typeface="Aaux ProRegular OSF"/>
              </a:rPr>
              <a:t>x</a:t>
            </a:r>
            <a:r>
              <a:rPr lang="en-GB" sz="2400" b="1" cap="all" dirty="0">
                <a:solidFill>
                  <a:srgbClr val="EDAA00"/>
                </a:solidFill>
                <a:latin typeface="Aaux ProRegular OSF"/>
                <a:ea typeface="ＭＳ Ｐゴシック" charset="0"/>
                <a:cs typeface="Aaux ProRegular OSF"/>
              </a:rPr>
              <a:t> Impact</a:t>
            </a:r>
          </a:p>
        </p:txBody>
      </p:sp>
    </p:spTree>
    <p:extLst>
      <p:ext uri="{BB962C8B-B14F-4D97-AF65-F5344CB8AC3E}">
        <p14:creationId xmlns:p14="http://schemas.microsoft.com/office/powerpoint/2010/main" val="34359078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849A5CB6-A836-F543-8B84-D74278DC2BE1}"/>
              </a:ext>
            </a:extLst>
          </p:cNvPr>
          <p:cNvSpPr txBox="1">
            <a:spLocks/>
          </p:cNvSpPr>
          <p:nvPr/>
        </p:nvSpPr>
        <p:spPr bwMode="auto">
          <a:xfrm>
            <a:off x="200025" y="241300"/>
            <a:ext cx="90011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a:defRPr/>
            </a:pPr>
            <a:r>
              <a:rPr lang="en-GB" sz="2800" b="1" dirty="0">
                <a:solidFill>
                  <a:srgbClr val="A0212E"/>
                </a:solidFill>
                <a:latin typeface="Aaux ProRegular OSF" pitchFamily="2" charset="0"/>
                <a:ea typeface="ＭＳ Ｐゴシック" pitchFamily="34" charset="-128"/>
                <a:cs typeface="+mn-cs"/>
              </a:rPr>
              <a:t>AGRIADAPT VULNERABILITY ASSESSMENT</a:t>
            </a:r>
          </a:p>
        </p:txBody>
      </p:sp>
      <p:pic>
        <p:nvPicPr>
          <p:cNvPr id="32773" name="Image 3">
            <a:extLst>
              <a:ext uri="{FF2B5EF4-FFF2-40B4-BE49-F238E27FC236}">
                <a16:creationId xmlns:a16="http://schemas.microsoft.com/office/drawing/2014/main" id="{B8377450-8C3F-2745-A096-F05A86F69B00}"/>
              </a:ext>
            </a:extLst>
          </p:cNvPr>
          <p:cNvPicPr>
            <a:picLocks noChangeAspect="1"/>
          </p:cNvPicPr>
          <p:nvPr/>
        </p:nvPicPr>
        <p:blipFill>
          <a:blip r:embed="rId3">
            <a:extLst>
              <a:ext uri="{28A0092B-C50C-407E-A947-70E740481C1C}">
                <a14:useLocalDpi xmlns:a14="http://schemas.microsoft.com/office/drawing/2010/main" val="0"/>
              </a:ext>
            </a:extLst>
          </a:blip>
          <a:srcRect t="18494"/>
          <a:stretch>
            <a:fillRect/>
          </a:stretch>
        </p:blipFill>
        <p:spPr bwMode="auto">
          <a:xfrm>
            <a:off x="336550" y="3046413"/>
            <a:ext cx="9153525" cy="26146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2772" name="ZoneTexte 9">
            <a:extLst>
              <a:ext uri="{FF2B5EF4-FFF2-40B4-BE49-F238E27FC236}">
                <a16:creationId xmlns:a16="http://schemas.microsoft.com/office/drawing/2014/main" id="{DDC58048-6A9E-9543-93EF-6E5B29B5DA07}"/>
              </a:ext>
            </a:extLst>
          </p:cNvPr>
          <p:cNvSpPr txBox="1">
            <a:spLocks noChangeArrowheads="1"/>
          </p:cNvSpPr>
          <p:nvPr/>
        </p:nvSpPr>
        <p:spPr bwMode="auto">
          <a:xfrm>
            <a:off x="273050" y="920750"/>
            <a:ext cx="89281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BakerSignet" pitchFamily="18" charset="0"/>
                <a:ea typeface="MS PGothic" panose="020B0600070205080204" pitchFamily="34" charset="-128"/>
              </a:defRPr>
            </a:lvl1pPr>
            <a:lvl2pPr marL="742950" indent="-285750" defTabSz="457200">
              <a:defRPr>
                <a:solidFill>
                  <a:schemeClr val="tx1"/>
                </a:solidFill>
                <a:latin typeface="BakerSignet" pitchFamily="18" charset="0"/>
                <a:ea typeface="MS PGothic" panose="020B0600070205080204" pitchFamily="34" charset="-128"/>
              </a:defRPr>
            </a:lvl2pPr>
            <a:lvl3pPr marL="1143000" indent="-228600" defTabSz="457200">
              <a:defRPr>
                <a:solidFill>
                  <a:schemeClr val="tx1"/>
                </a:solidFill>
                <a:latin typeface="BakerSignet" pitchFamily="18" charset="0"/>
                <a:ea typeface="MS PGothic" panose="020B0600070205080204" pitchFamily="34" charset="-128"/>
              </a:defRPr>
            </a:lvl3pPr>
            <a:lvl4pPr marL="1600200" indent="-228600" defTabSz="457200">
              <a:defRPr>
                <a:solidFill>
                  <a:schemeClr val="tx1"/>
                </a:solidFill>
                <a:latin typeface="BakerSignet" pitchFamily="18" charset="0"/>
                <a:ea typeface="MS PGothic" panose="020B0600070205080204" pitchFamily="34" charset="-128"/>
              </a:defRPr>
            </a:lvl4pPr>
            <a:lvl5pPr marL="2057400" indent="-228600" defTabSz="457200">
              <a:defRPr>
                <a:solidFill>
                  <a:schemeClr val="tx1"/>
                </a:solidFill>
                <a:latin typeface="BakerSignet"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9pPr>
          </a:lstStyle>
          <a:p>
            <a:pPr algn="just"/>
            <a:r>
              <a:rPr lang="en-GB" altLang="es-ES" b="1" dirty="0">
                <a:solidFill>
                  <a:srgbClr val="A0212E"/>
                </a:solidFill>
                <a:latin typeface="Aaux ProRegular OSF" pitchFamily="2" charset="0"/>
              </a:rPr>
              <a:t>The assessment help to prioritize the level of vulnerability.</a:t>
            </a:r>
          </a:p>
          <a:p>
            <a:pPr algn="just"/>
            <a:endParaRPr lang="en-GB" altLang="es-ES" b="1" dirty="0">
              <a:solidFill>
                <a:srgbClr val="A0212E"/>
              </a:solidFill>
              <a:latin typeface="Aaux ProRegular OSF" pitchFamily="2" charset="0"/>
            </a:endParaRPr>
          </a:p>
          <a:p>
            <a:pPr algn="just"/>
            <a:r>
              <a:rPr lang="en-GB" altLang="es-ES" b="1" dirty="0">
                <a:solidFill>
                  <a:srgbClr val="A0212E"/>
                </a:solidFill>
                <a:latin typeface="Aaux ProRegular OSF" pitchFamily="2" charset="0"/>
              </a:rPr>
              <a:t>No scientific unit to measure a risk. To assess the levels of Exposure and Sensitivity, qualitative evaluation trough rating scale is then required. </a:t>
            </a:r>
          </a:p>
          <a:p>
            <a:pPr algn="just"/>
            <a:endParaRPr lang="en-GB" altLang="es-ES" b="1" dirty="0">
              <a:solidFill>
                <a:srgbClr val="A0212E"/>
              </a:solidFill>
              <a:latin typeface="Aaux ProRegular OSF" pitchFamily="2" charset="0"/>
            </a:endParaRPr>
          </a:p>
          <a:p>
            <a:pPr algn="just"/>
            <a:endParaRPr lang="en-GB" altLang="es-ES" b="1" dirty="0">
              <a:solidFill>
                <a:srgbClr val="A0212E"/>
              </a:solidFill>
              <a:latin typeface="Aaux ProRegular OSF" pitchFamily="2" charset="0"/>
            </a:endParaRPr>
          </a:p>
        </p:txBody>
      </p:sp>
      <p:sp>
        <p:nvSpPr>
          <p:cNvPr id="2" name="Rectangle 1">
            <a:extLst>
              <a:ext uri="{FF2B5EF4-FFF2-40B4-BE49-F238E27FC236}">
                <a16:creationId xmlns:a16="http://schemas.microsoft.com/office/drawing/2014/main" id="{DBF65C8C-71B7-524B-A023-50210C4B2044}"/>
              </a:ext>
            </a:extLst>
          </p:cNvPr>
          <p:cNvSpPr/>
          <p:nvPr/>
        </p:nvSpPr>
        <p:spPr>
          <a:xfrm>
            <a:off x="2432050" y="2565400"/>
            <a:ext cx="4395788" cy="368300"/>
          </a:xfrm>
          <a:prstGeom prst="rect">
            <a:avLst/>
          </a:prstGeom>
        </p:spPr>
        <p:txBody>
          <a:bodyPr wrap="none">
            <a:spAutoFit/>
          </a:bodyPr>
          <a:lstStyle/>
          <a:p>
            <a:pPr algn="just">
              <a:defRPr/>
            </a:pPr>
            <a:r>
              <a:rPr lang="en-GB" b="1" cap="all" dirty="0" err="1">
                <a:solidFill>
                  <a:srgbClr val="EDAA00"/>
                </a:solidFill>
                <a:latin typeface="Aaux ProRegular OSF"/>
                <a:ea typeface="ＭＳ Ｐゴシック" charset="0"/>
                <a:cs typeface="Aaux ProRegular OSF"/>
              </a:rPr>
              <a:t>AgriAdapt</a:t>
            </a:r>
            <a:r>
              <a:rPr lang="en-GB" b="1" cap="all" dirty="0">
                <a:solidFill>
                  <a:srgbClr val="EDAA00"/>
                </a:solidFill>
                <a:latin typeface="Aaux ProRegular OSF"/>
                <a:ea typeface="ＭＳ Ｐゴシック" charset="0"/>
                <a:cs typeface="Aaux ProRegular OSF"/>
              </a:rPr>
              <a:t> Vulnerability matrix</a:t>
            </a:r>
          </a:p>
        </p:txBody>
      </p:sp>
    </p:spTree>
    <p:extLst>
      <p:ext uri="{BB962C8B-B14F-4D97-AF65-F5344CB8AC3E}">
        <p14:creationId xmlns:p14="http://schemas.microsoft.com/office/powerpoint/2010/main" val="8873586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32773"/>
                                        </p:tgtEl>
                                        <p:attrNameLst>
                                          <p:attrName>style.visibility</p:attrName>
                                        </p:attrNameLst>
                                      </p:cBhvr>
                                      <p:to>
                                        <p:strVal val="visible"/>
                                      </p:to>
                                    </p:set>
                                    <p:animEffect transition="in" filter="blinds(horizontal)">
                                      <p:cBhvr>
                                        <p:cTn id="10" dur="500"/>
                                        <p:tgtEl>
                                          <p:spTgt spid="32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6C186AC7-DA9B-934E-B53A-B595C5FFE8D5}"/>
              </a:ext>
            </a:extLst>
          </p:cNvPr>
          <p:cNvSpPr txBox="1">
            <a:spLocks/>
          </p:cNvSpPr>
          <p:nvPr/>
        </p:nvSpPr>
        <p:spPr bwMode="auto">
          <a:xfrm>
            <a:off x="142875" y="241300"/>
            <a:ext cx="97059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a:spcBef>
                <a:spcPct val="20000"/>
              </a:spcBef>
              <a:defRPr/>
            </a:pPr>
            <a:r>
              <a:rPr lang="en-GB" sz="2800" b="1" dirty="0">
                <a:solidFill>
                  <a:srgbClr val="A0212E"/>
                </a:solidFill>
                <a:latin typeface="Aaux ProRegular OSF" pitchFamily="2" charset="0"/>
                <a:ea typeface="ＭＳ Ｐゴシック" pitchFamily="34" charset="-128"/>
                <a:cs typeface="+mn-cs"/>
              </a:rPr>
              <a:t>COMMON DECISION TOOL: </a:t>
            </a:r>
          </a:p>
          <a:p>
            <a:pPr algn="l">
              <a:spcBef>
                <a:spcPct val="20000"/>
              </a:spcBef>
              <a:defRPr/>
            </a:pPr>
            <a:r>
              <a:rPr lang="en-GB" sz="2000" b="1" cap="all" dirty="0">
                <a:solidFill>
                  <a:srgbClr val="EDAA00"/>
                </a:solidFill>
                <a:latin typeface="Aaux ProRegular OSF"/>
                <a:cs typeface="Aaux ProRegular OSF"/>
              </a:rPr>
              <a:t>A MULTISTEP APPROACH FROM the AGRO CLIMATE ZONE TO FARM SCALE</a:t>
            </a:r>
          </a:p>
        </p:txBody>
      </p:sp>
      <p:graphicFrame>
        <p:nvGraphicFramePr>
          <p:cNvPr id="15" name="14 Diagrama">
            <a:extLst>
              <a:ext uri="{FF2B5EF4-FFF2-40B4-BE49-F238E27FC236}">
                <a16:creationId xmlns:a16="http://schemas.microsoft.com/office/drawing/2014/main" id="{3629AD70-6FBC-6B40-B201-CF79D36BBC44}"/>
              </a:ext>
            </a:extLst>
          </p:cNvPr>
          <p:cNvGraphicFramePr/>
          <p:nvPr/>
        </p:nvGraphicFramePr>
        <p:xfrm>
          <a:off x="632520" y="1412776"/>
          <a:ext cx="5472608" cy="40735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4820" name="Picture 5" descr="C:\Users\Vanessa\Desktop\Pictures\Pictures\Solagro_Vineyard3.JPG">
            <a:extLst>
              <a:ext uri="{FF2B5EF4-FFF2-40B4-BE49-F238E27FC236}">
                <a16:creationId xmlns:a16="http://schemas.microsoft.com/office/drawing/2014/main" id="{E3891B98-25B7-EF49-AB6A-8E78395FF05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24663" y="2635250"/>
            <a:ext cx="2162175"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6" descr="C:\Users\Vanessa\Desktop\Pictures\Pictures\Solagro_Alfalfa.JPG">
            <a:extLst>
              <a:ext uri="{FF2B5EF4-FFF2-40B4-BE49-F238E27FC236}">
                <a16:creationId xmlns:a16="http://schemas.microsoft.com/office/drawing/2014/main" id="{85389387-043A-9B46-8F41-1C70BBA74AA4}"/>
              </a:ext>
            </a:extLst>
          </p:cNvPr>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6824663" y="1195388"/>
            <a:ext cx="2162175"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7" descr="C:\Users\Vanessa\Desktop\Pictures\Pictures\Solagro_grassland.JPG">
            <a:extLst>
              <a:ext uri="{FF2B5EF4-FFF2-40B4-BE49-F238E27FC236}">
                <a16:creationId xmlns:a16="http://schemas.microsoft.com/office/drawing/2014/main" id="{2DABEA63-A768-E742-8460-555AA021FE23}"/>
              </a:ext>
            </a:extLst>
          </p:cNvPr>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6824663" y="4076700"/>
            <a:ext cx="2162175"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293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graphicEl>
                                              <a:dgm id="{C241062C-C1AF-6946-A421-8E7ADD581807}"/>
                                            </p:graphicEl>
                                          </p:spTgt>
                                        </p:tgtEl>
                                        <p:attrNameLst>
                                          <p:attrName>style.visibility</p:attrName>
                                        </p:attrNameLst>
                                      </p:cBhvr>
                                      <p:to>
                                        <p:strVal val="visible"/>
                                      </p:to>
                                    </p:set>
                                    <p:animEffect transition="in" filter="blinds(horizontal)">
                                      <p:cBhvr>
                                        <p:cTn id="7" dur="500"/>
                                        <p:tgtEl>
                                          <p:spTgt spid="15">
                                            <p:graphicEl>
                                              <a:dgm id="{C241062C-C1AF-6946-A421-8E7ADD58180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graphicEl>
                                              <a:dgm id="{5E773EF8-19FA-1249-8AE5-DCE5FF2F875F}"/>
                                            </p:graphicEl>
                                          </p:spTgt>
                                        </p:tgtEl>
                                        <p:attrNameLst>
                                          <p:attrName>style.visibility</p:attrName>
                                        </p:attrNameLst>
                                      </p:cBhvr>
                                      <p:to>
                                        <p:strVal val="visible"/>
                                      </p:to>
                                    </p:set>
                                    <p:animEffect transition="in" filter="blinds(horizontal)">
                                      <p:cBhvr>
                                        <p:cTn id="12" dur="500"/>
                                        <p:tgtEl>
                                          <p:spTgt spid="15">
                                            <p:graphicEl>
                                              <a:dgm id="{5E773EF8-19FA-1249-8AE5-DCE5FF2F875F}"/>
                                            </p:graphic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5">
                                            <p:graphicEl>
                                              <a:dgm id="{92B99AD6-D775-BB43-BCB1-F6FD2C242F73}"/>
                                            </p:graphicEl>
                                          </p:spTgt>
                                        </p:tgtEl>
                                        <p:attrNameLst>
                                          <p:attrName>style.visibility</p:attrName>
                                        </p:attrNameLst>
                                      </p:cBhvr>
                                      <p:to>
                                        <p:strVal val="visible"/>
                                      </p:to>
                                    </p:set>
                                    <p:animEffect transition="in" filter="blinds(horizontal)">
                                      <p:cBhvr>
                                        <p:cTn id="15" dur="500"/>
                                        <p:tgtEl>
                                          <p:spTgt spid="15">
                                            <p:graphicEl>
                                              <a:dgm id="{92B99AD6-D775-BB43-BCB1-F6FD2C242F7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7695B705-1FFA-CD43-A461-A8F9219F69B0}"/>
              </a:ext>
            </a:extLst>
          </p:cNvPr>
          <p:cNvSpPr txBox="1">
            <a:spLocks/>
          </p:cNvSpPr>
          <p:nvPr/>
        </p:nvSpPr>
        <p:spPr bwMode="auto">
          <a:xfrm>
            <a:off x="273050" y="241300"/>
            <a:ext cx="90011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a:defRPr/>
            </a:pPr>
            <a:r>
              <a:rPr lang="en-GB" sz="2800" b="1" dirty="0">
                <a:solidFill>
                  <a:srgbClr val="A0212E"/>
                </a:solidFill>
                <a:latin typeface="Aaux ProRegular OSF" pitchFamily="2" charset="0"/>
                <a:ea typeface="ＭＳ Ｐゴシック" pitchFamily="34" charset="-128"/>
                <a:cs typeface="+mn-cs"/>
              </a:rPr>
              <a:t>Agro Climate Zone Tool: </a:t>
            </a:r>
          </a:p>
        </p:txBody>
      </p:sp>
      <p:graphicFrame>
        <p:nvGraphicFramePr>
          <p:cNvPr id="6" name="Diagramme 5">
            <a:extLst>
              <a:ext uri="{FF2B5EF4-FFF2-40B4-BE49-F238E27FC236}">
                <a16:creationId xmlns:a16="http://schemas.microsoft.com/office/drawing/2014/main" id="{F175CB7D-53E7-D247-AB96-EA5E94FBD600}"/>
              </a:ext>
            </a:extLst>
          </p:cNvPr>
          <p:cNvGraphicFramePr/>
          <p:nvPr/>
        </p:nvGraphicFramePr>
        <p:xfrm>
          <a:off x="221208" y="980729"/>
          <a:ext cx="5379864" cy="16561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Image 1">
            <a:extLst>
              <a:ext uri="{FF2B5EF4-FFF2-40B4-BE49-F238E27FC236}">
                <a16:creationId xmlns:a16="http://schemas.microsoft.com/office/drawing/2014/main" id="{0661A430-240C-9844-9838-E5B4B03EA804}"/>
              </a:ext>
            </a:extLst>
          </p:cNvPr>
          <p:cNvPicPr>
            <a:picLocks noChangeAspect="1"/>
          </p:cNvPicPr>
          <p:nvPr/>
        </p:nvPicPr>
        <p:blipFill>
          <a:blip r:embed="rId8"/>
          <a:srcRect/>
          <a:stretch>
            <a:fillRect/>
          </a:stretch>
        </p:blipFill>
        <p:spPr bwMode="auto">
          <a:xfrm>
            <a:off x="5745163" y="242888"/>
            <a:ext cx="3998912" cy="5849937"/>
          </a:xfrm>
          <a:prstGeom prst="rect">
            <a:avLst/>
          </a:prstGeom>
          <a:solidFill>
            <a:schemeClr val="bg1"/>
          </a:solidFill>
          <a:ln>
            <a:noFill/>
          </a:ln>
          <a:effectLst>
            <a:outerShdw blurRad="50800" dist="38100" dir="2700000" algn="tl" rotWithShape="0">
              <a:srgbClr val="808080">
                <a:alpha val="39998"/>
              </a:srgbClr>
            </a:outerShdw>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0908791"/>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0A9D13F4-13F1-4342-AB7B-8FCA8478CEA2}"/>
              </a:ext>
            </a:extLst>
          </p:cNvPr>
          <p:cNvSpPr txBox="1">
            <a:spLocks/>
          </p:cNvSpPr>
          <p:nvPr/>
        </p:nvSpPr>
        <p:spPr bwMode="auto">
          <a:xfrm>
            <a:off x="273050" y="241300"/>
            <a:ext cx="90011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a:defRPr/>
            </a:pPr>
            <a:r>
              <a:rPr lang="en-GB" sz="2800" b="1" dirty="0">
                <a:solidFill>
                  <a:srgbClr val="A0212E"/>
                </a:solidFill>
                <a:latin typeface="Aaux ProRegular OSF" pitchFamily="2" charset="0"/>
                <a:ea typeface="ＭＳ Ｐゴシック" pitchFamily="34" charset="-128"/>
                <a:cs typeface="+mn-cs"/>
              </a:rPr>
              <a:t>Agro Climate Zone Tool: </a:t>
            </a:r>
          </a:p>
        </p:txBody>
      </p:sp>
      <p:graphicFrame>
        <p:nvGraphicFramePr>
          <p:cNvPr id="6" name="Diagramme 5">
            <a:extLst>
              <a:ext uri="{FF2B5EF4-FFF2-40B4-BE49-F238E27FC236}">
                <a16:creationId xmlns:a16="http://schemas.microsoft.com/office/drawing/2014/main" id="{484D1BAF-2545-9047-914E-72685B0F1DC4}"/>
              </a:ext>
            </a:extLst>
          </p:cNvPr>
          <p:cNvGraphicFramePr/>
          <p:nvPr/>
        </p:nvGraphicFramePr>
        <p:xfrm>
          <a:off x="221208" y="980729"/>
          <a:ext cx="5379864" cy="16561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e 8">
            <a:extLst>
              <a:ext uri="{FF2B5EF4-FFF2-40B4-BE49-F238E27FC236}">
                <a16:creationId xmlns:a16="http://schemas.microsoft.com/office/drawing/2014/main" id="{5EB3E2C0-AA25-4E43-99E5-7D6CE9A19F69}"/>
              </a:ext>
            </a:extLst>
          </p:cNvPr>
          <p:cNvGraphicFramePr/>
          <p:nvPr/>
        </p:nvGraphicFramePr>
        <p:xfrm>
          <a:off x="221208" y="2492896"/>
          <a:ext cx="5379864" cy="16561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3" name="Image 2">
            <a:extLst>
              <a:ext uri="{FF2B5EF4-FFF2-40B4-BE49-F238E27FC236}">
                <a16:creationId xmlns:a16="http://schemas.microsoft.com/office/drawing/2014/main" id="{8A9060E7-5D74-3A4F-8726-A1895040EA77}"/>
              </a:ext>
            </a:extLst>
          </p:cNvPr>
          <p:cNvPicPr>
            <a:picLocks noChangeAspect="1"/>
          </p:cNvPicPr>
          <p:nvPr/>
        </p:nvPicPr>
        <p:blipFill>
          <a:blip r:embed="rId13"/>
          <a:srcRect/>
          <a:stretch>
            <a:fillRect/>
          </a:stretch>
        </p:blipFill>
        <p:spPr bwMode="auto">
          <a:xfrm>
            <a:off x="5713413" y="1508125"/>
            <a:ext cx="4064000" cy="4081463"/>
          </a:xfrm>
          <a:prstGeom prst="rect">
            <a:avLst/>
          </a:prstGeom>
          <a:solidFill>
            <a:schemeClr val="bg1"/>
          </a:solidFill>
          <a:ln>
            <a:noFill/>
          </a:ln>
          <a:effectLst>
            <a:outerShdw blurRad="50800" dist="38100" dir="2700000" algn="tl" rotWithShape="0">
              <a:srgbClr val="808080">
                <a:alpha val="39998"/>
              </a:srgbClr>
            </a:outerShdw>
          </a:effectLst>
          <a:extLst>
            <a:ext uri="{91240B29-F687-4F45-9708-019B960494DF}">
              <a14:hiddenLine xmlns:a14="http://schemas.microsoft.com/office/drawing/2010/main" w="9525">
                <a:solidFill>
                  <a:srgbClr val="000000"/>
                </a:solidFill>
                <a:miter lim="800000"/>
                <a:headEnd/>
                <a:tailEnd/>
              </a14:hiddenLine>
            </a:ext>
          </a:extLst>
        </p:spPr>
      </p:pic>
      <p:grpSp>
        <p:nvGrpSpPr>
          <p:cNvPr id="8" name="Grouper 1">
            <a:extLst>
              <a:ext uri="{FF2B5EF4-FFF2-40B4-BE49-F238E27FC236}">
                <a16:creationId xmlns:a16="http://schemas.microsoft.com/office/drawing/2014/main" id="{B2FC1B21-8C01-D248-9B8C-D61D6F7F0B6A}"/>
              </a:ext>
            </a:extLst>
          </p:cNvPr>
          <p:cNvGrpSpPr/>
          <p:nvPr/>
        </p:nvGrpSpPr>
        <p:grpSpPr>
          <a:xfrm>
            <a:off x="56457" y="3789040"/>
            <a:ext cx="6840760" cy="2464322"/>
            <a:chOff x="10245373" y="1691640"/>
            <a:chExt cx="7957099" cy="3256410"/>
          </a:xfrm>
        </p:grpSpPr>
        <p:pic>
          <p:nvPicPr>
            <p:cNvPr id="10" name="Image 9" descr="Capture d’écran 2017-03-10 à 18.46.32.png">
              <a:extLst>
                <a:ext uri="{FF2B5EF4-FFF2-40B4-BE49-F238E27FC236}">
                  <a16:creationId xmlns:a16="http://schemas.microsoft.com/office/drawing/2014/main" id="{229B53D1-0F62-1E4A-A21B-4938684489EE}"/>
                </a:ext>
              </a:extLst>
            </p:cNvPr>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10245373" y="1691640"/>
              <a:ext cx="7957099" cy="3256410"/>
            </a:xfrm>
            <a:prstGeom prst="rect">
              <a:avLst/>
            </a:prstGeom>
          </p:spPr>
        </p:pic>
        <p:sp>
          <p:nvSpPr>
            <p:cNvPr id="11" name="Soleil 10">
              <a:extLst>
                <a:ext uri="{FF2B5EF4-FFF2-40B4-BE49-F238E27FC236}">
                  <a16:creationId xmlns:a16="http://schemas.microsoft.com/office/drawing/2014/main" id="{079F3D0E-3CBF-5740-8492-473FBAFE9C16}"/>
                </a:ext>
              </a:extLst>
            </p:cNvPr>
            <p:cNvSpPr/>
            <p:nvPr/>
          </p:nvSpPr>
          <p:spPr>
            <a:xfrm>
              <a:off x="12190987" y="3143181"/>
              <a:ext cx="618216" cy="517751"/>
            </a:xfrm>
            <a:prstGeom prst="su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Nuage 11">
              <a:extLst>
                <a:ext uri="{FF2B5EF4-FFF2-40B4-BE49-F238E27FC236}">
                  <a16:creationId xmlns:a16="http://schemas.microsoft.com/office/drawing/2014/main" id="{ED0CC19A-A840-094D-8002-55EF7B5AC7AA}"/>
                </a:ext>
              </a:extLst>
            </p:cNvPr>
            <p:cNvSpPr/>
            <p:nvPr/>
          </p:nvSpPr>
          <p:spPr>
            <a:xfrm>
              <a:off x="14084599" y="2889322"/>
              <a:ext cx="557215" cy="494227"/>
            </a:xfrm>
            <a:prstGeom prst="cloud">
              <a:avLst/>
            </a:prstGeom>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3" name="Rectangle 12">
              <a:extLst>
                <a:ext uri="{FF2B5EF4-FFF2-40B4-BE49-F238E27FC236}">
                  <a16:creationId xmlns:a16="http://schemas.microsoft.com/office/drawing/2014/main" id="{5C970EE1-2743-0B47-9442-B4E189211792}"/>
                </a:ext>
              </a:extLst>
            </p:cNvPr>
            <p:cNvSpPr/>
            <p:nvPr/>
          </p:nvSpPr>
          <p:spPr>
            <a:xfrm>
              <a:off x="11059145" y="3901442"/>
              <a:ext cx="2691131" cy="514421"/>
            </a:xfrm>
            <a:prstGeom prst="rect">
              <a:avLst/>
            </a:prstGeom>
            <a:ln>
              <a:solidFill>
                <a:schemeClr val="tx2">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200" dirty="0" err="1"/>
                <a:t>Nb</a:t>
              </a:r>
              <a:r>
                <a:rPr lang="en-US" sz="1200" dirty="0"/>
                <a:t> days (</a:t>
              </a:r>
              <a:r>
                <a:rPr lang="en-US" sz="1200" dirty="0" err="1"/>
                <a:t>May+June</a:t>
              </a:r>
              <a:r>
                <a:rPr lang="en-US" sz="1200" dirty="0"/>
                <a:t>) &gt;25°C=39</a:t>
              </a:r>
            </a:p>
            <a:p>
              <a:pPr algn="ctr"/>
              <a:r>
                <a:rPr lang="en-US" sz="1200" dirty="0">
                  <a:solidFill>
                    <a:schemeClr val="tx1"/>
                  </a:solidFill>
                </a:rPr>
                <a:t>Rainfall (</a:t>
              </a:r>
              <a:r>
                <a:rPr lang="en-US" sz="1200" dirty="0" err="1">
                  <a:solidFill>
                    <a:schemeClr val="tx1"/>
                  </a:solidFill>
                </a:rPr>
                <a:t>May+June</a:t>
              </a:r>
              <a:r>
                <a:rPr lang="en-US" sz="1200" dirty="0">
                  <a:solidFill>
                    <a:schemeClr val="tx1"/>
                  </a:solidFill>
                </a:rPr>
                <a:t>)=59</a:t>
              </a:r>
            </a:p>
          </p:txBody>
        </p:sp>
        <p:sp>
          <p:nvSpPr>
            <p:cNvPr id="14" name="Rectangle 13">
              <a:extLst>
                <a:ext uri="{FF2B5EF4-FFF2-40B4-BE49-F238E27FC236}">
                  <a16:creationId xmlns:a16="http://schemas.microsoft.com/office/drawing/2014/main" id="{1F2CD9EA-D866-E641-99D0-FBB674321267}"/>
                </a:ext>
              </a:extLst>
            </p:cNvPr>
            <p:cNvSpPr/>
            <p:nvPr/>
          </p:nvSpPr>
          <p:spPr>
            <a:xfrm>
              <a:off x="14039197" y="3901440"/>
              <a:ext cx="2735157" cy="548182"/>
            </a:xfrm>
            <a:prstGeom prst="rect">
              <a:avLst/>
            </a:prstGeom>
            <a:ln>
              <a:solidFill>
                <a:schemeClr val="tx2">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200" dirty="0" err="1"/>
                <a:t>Nb</a:t>
              </a:r>
              <a:r>
                <a:rPr lang="en-US" sz="1200" dirty="0"/>
                <a:t> days (</a:t>
              </a:r>
              <a:r>
                <a:rPr lang="en-US" sz="1200" dirty="0" err="1"/>
                <a:t>May+June</a:t>
              </a:r>
              <a:r>
                <a:rPr lang="en-US" sz="1200" dirty="0"/>
                <a:t>) &gt;25°C=36</a:t>
              </a:r>
            </a:p>
            <a:p>
              <a:pPr algn="ctr"/>
              <a:r>
                <a:rPr lang="en-US" sz="1200" dirty="0">
                  <a:solidFill>
                    <a:schemeClr val="tx1"/>
                  </a:solidFill>
                </a:rPr>
                <a:t>Rainfall (</a:t>
              </a:r>
              <a:r>
                <a:rPr lang="en-US" sz="1200" dirty="0" err="1">
                  <a:solidFill>
                    <a:schemeClr val="tx1"/>
                  </a:solidFill>
                </a:rPr>
                <a:t>May+June</a:t>
              </a:r>
              <a:r>
                <a:rPr lang="en-US" sz="1200" dirty="0">
                  <a:solidFill>
                    <a:schemeClr val="tx1"/>
                  </a:solidFill>
                </a:rPr>
                <a:t>)=80</a:t>
              </a:r>
            </a:p>
          </p:txBody>
        </p:sp>
        <p:sp>
          <p:nvSpPr>
            <p:cNvPr id="15" name="Rectangle 14">
              <a:extLst>
                <a:ext uri="{FF2B5EF4-FFF2-40B4-BE49-F238E27FC236}">
                  <a16:creationId xmlns:a16="http://schemas.microsoft.com/office/drawing/2014/main" id="{7296C78F-8376-8849-A038-EE48EB895A85}"/>
                </a:ext>
              </a:extLst>
            </p:cNvPr>
            <p:cNvSpPr/>
            <p:nvPr/>
          </p:nvSpPr>
          <p:spPr>
            <a:xfrm>
              <a:off x="15406778" y="3193981"/>
              <a:ext cx="2575561" cy="542241"/>
            </a:xfrm>
            <a:prstGeom prst="rect">
              <a:avLst/>
            </a:prstGeom>
            <a:ln>
              <a:solidFill>
                <a:schemeClr val="tx2">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200" dirty="0" err="1"/>
                <a:t>Nb</a:t>
              </a:r>
              <a:r>
                <a:rPr lang="en-US" sz="1200" dirty="0"/>
                <a:t> day (</a:t>
              </a:r>
              <a:r>
                <a:rPr lang="en-US" sz="1200" dirty="0" err="1"/>
                <a:t>May+June</a:t>
              </a:r>
              <a:r>
                <a:rPr lang="en-US" sz="1200" dirty="0"/>
                <a:t>) &gt;25°C=31</a:t>
              </a:r>
            </a:p>
            <a:p>
              <a:pPr algn="ctr"/>
              <a:r>
                <a:rPr lang="en-US" sz="1200" dirty="0">
                  <a:solidFill>
                    <a:schemeClr val="tx1"/>
                  </a:solidFill>
                </a:rPr>
                <a:t>Rainfall (</a:t>
              </a:r>
              <a:r>
                <a:rPr lang="en-US" sz="1200" dirty="0" err="1">
                  <a:solidFill>
                    <a:schemeClr val="tx1"/>
                  </a:solidFill>
                </a:rPr>
                <a:t>May+June</a:t>
              </a:r>
              <a:r>
                <a:rPr lang="en-US" sz="1200" dirty="0">
                  <a:solidFill>
                    <a:schemeClr val="tx1"/>
                  </a:solidFill>
                </a:rPr>
                <a:t>)=60</a:t>
              </a:r>
            </a:p>
          </p:txBody>
        </p:sp>
        <p:sp>
          <p:nvSpPr>
            <p:cNvPr id="16" name="Rectangle 15">
              <a:extLst>
                <a:ext uri="{FF2B5EF4-FFF2-40B4-BE49-F238E27FC236}">
                  <a16:creationId xmlns:a16="http://schemas.microsoft.com/office/drawing/2014/main" id="{56385D7B-1FA2-C341-B7B7-12FFC75673EC}"/>
                </a:ext>
              </a:extLst>
            </p:cNvPr>
            <p:cNvSpPr/>
            <p:nvPr/>
          </p:nvSpPr>
          <p:spPr>
            <a:xfrm>
              <a:off x="13106385" y="3461420"/>
              <a:ext cx="2201330" cy="284960"/>
            </a:xfrm>
            <a:prstGeom prst="rect">
              <a:avLst/>
            </a:prstGeom>
            <a:ln>
              <a:solidFill>
                <a:schemeClr val="tx2">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200" dirty="0">
                  <a:solidFill>
                    <a:schemeClr val="tx1"/>
                  </a:solidFill>
                </a:rPr>
                <a:t>Rainfall (</a:t>
              </a:r>
              <a:r>
                <a:rPr lang="en-US" sz="1200" dirty="0" err="1">
                  <a:solidFill>
                    <a:schemeClr val="tx1"/>
                  </a:solidFill>
                </a:rPr>
                <a:t>May+June</a:t>
              </a:r>
              <a:r>
                <a:rPr lang="en-US" sz="1200" dirty="0">
                  <a:solidFill>
                    <a:schemeClr val="tx1"/>
                  </a:solidFill>
                </a:rPr>
                <a:t>)=200</a:t>
              </a:r>
            </a:p>
          </p:txBody>
        </p:sp>
        <p:pic>
          <p:nvPicPr>
            <p:cNvPr id="17" name="Image 16" descr="temperature-controlled.jpeg">
              <a:extLst>
                <a:ext uri="{FF2B5EF4-FFF2-40B4-BE49-F238E27FC236}">
                  <a16:creationId xmlns:a16="http://schemas.microsoft.com/office/drawing/2014/main" id="{C1479404-C2D8-D94A-BDB2-8A296A43E307}"/>
                </a:ext>
              </a:extLst>
            </p:cNvPr>
            <p:cNvPicPr>
              <a:picLocks noChangeAspect="1"/>
            </p:cNvPicPr>
            <p:nvPr/>
          </p:nvPicPr>
          <p:blipFill>
            <a:blip r:embed="rId15" cstate="email">
              <a:extLst>
                <a:ext uri="{28A0092B-C50C-407E-A947-70E740481C1C}">
                  <a14:useLocalDpi xmlns:a14="http://schemas.microsoft.com/office/drawing/2010/main" val="0"/>
                </a:ext>
              </a:extLst>
            </a:blip>
            <a:stretch>
              <a:fillRect/>
            </a:stretch>
          </p:blipFill>
          <p:spPr>
            <a:xfrm>
              <a:off x="11510921" y="3187100"/>
              <a:ext cx="680068" cy="473830"/>
            </a:xfrm>
            <a:prstGeom prst="rect">
              <a:avLst/>
            </a:prstGeom>
          </p:spPr>
        </p:pic>
        <p:sp>
          <p:nvSpPr>
            <p:cNvPr id="18" name="Soleil 17">
              <a:extLst>
                <a:ext uri="{FF2B5EF4-FFF2-40B4-BE49-F238E27FC236}">
                  <a16:creationId xmlns:a16="http://schemas.microsoft.com/office/drawing/2014/main" id="{C1DE3823-7B90-724A-A916-CCA985FA5614}"/>
                </a:ext>
              </a:extLst>
            </p:cNvPr>
            <p:cNvSpPr/>
            <p:nvPr/>
          </p:nvSpPr>
          <p:spPr>
            <a:xfrm>
              <a:off x="15200352" y="2777830"/>
              <a:ext cx="544976" cy="416151"/>
            </a:xfrm>
            <a:prstGeom prst="su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9" name="Image 18" descr="temperature-controlled.jpeg">
              <a:extLst>
                <a:ext uri="{FF2B5EF4-FFF2-40B4-BE49-F238E27FC236}">
                  <a16:creationId xmlns:a16="http://schemas.microsoft.com/office/drawing/2014/main" id="{D41E271C-8DA7-5041-89EF-0E7D87EC2589}"/>
                </a:ext>
              </a:extLst>
            </p:cNvPr>
            <p:cNvPicPr>
              <a:picLocks noChangeAspect="1"/>
            </p:cNvPicPr>
            <p:nvPr/>
          </p:nvPicPr>
          <p:blipFill>
            <a:blip r:embed="rId16" cstate="email">
              <a:extLst>
                <a:ext uri="{28A0092B-C50C-407E-A947-70E740481C1C}">
                  <a14:useLocalDpi xmlns:a14="http://schemas.microsoft.com/office/drawing/2010/main" val="0"/>
                </a:ext>
              </a:extLst>
            </a:blip>
            <a:stretch>
              <a:fillRect/>
            </a:stretch>
          </p:blipFill>
          <p:spPr>
            <a:xfrm>
              <a:off x="14641814" y="2821751"/>
              <a:ext cx="532453" cy="370981"/>
            </a:xfrm>
            <a:prstGeom prst="rect">
              <a:avLst/>
            </a:prstGeom>
          </p:spPr>
        </p:pic>
        <p:sp>
          <p:nvSpPr>
            <p:cNvPr id="20" name="Soleil 19">
              <a:extLst>
                <a:ext uri="{FF2B5EF4-FFF2-40B4-BE49-F238E27FC236}">
                  <a16:creationId xmlns:a16="http://schemas.microsoft.com/office/drawing/2014/main" id="{9DCD3B81-4249-1C4F-B49D-32EEA03608D4}"/>
                </a:ext>
              </a:extLst>
            </p:cNvPr>
            <p:cNvSpPr/>
            <p:nvPr/>
          </p:nvSpPr>
          <p:spPr>
            <a:xfrm>
              <a:off x="16077205" y="2750973"/>
              <a:ext cx="544976" cy="416151"/>
            </a:xfrm>
            <a:prstGeom prst="su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1" name="Image 20" descr="temperature-controlled.jpeg">
              <a:extLst>
                <a:ext uri="{FF2B5EF4-FFF2-40B4-BE49-F238E27FC236}">
                  <a16:creationId xmlns:a16="http://schemas.microsoft.com/office/drawing/2014/main" id="{A098A2DB-C909-3E41-90E7-5367ECBB30B0}"/>
                </a:ext>
              </a:extLst>
            </p:cNvPr>
            <p:cNvPicPr>
              <a:picLocks noChangeAspect="1"/>
            </p:cNvPicPr>
            <p:nvPr/>
          </p:nvPicPr>
          <p:blipFill>
            <a:blip r:embed="rId16" cstate="email">
              <a:extLst>
                <a:ext uri="{28A0092B-C50C-407E-A947-70E740481C1C}">
                  <a14:useLocalDpi xmlns:a14="http://schemas.microsoft.com/office/drawing/2010/main" val="0"/>
                </a:ext>
              </a:extLst>
            </a:blip>
            <a:stretch>
              <a:fillRect/>
            </a:stretch>
          </p:blipFill>
          <p:spPr>
            <a:xfrm>
              <a:off x="15745328" y="2794894"/>
              <a:ext cx="532453" cy="370981"/>
            </a:xfrm>
            <a:prstGeom prst="rect">
              <a:avLst/>
            </a:prstGeom>
          </p:spPr>
        </p:pic>
        <p:pic>
          <p:nvPicPr>
            <p:cNvPr id="22" name="Image 21" descr="images.png">
              <a:extLst>
                <a:ext uri="{FF2B5EF4-FFF2-40B4-BE49-F238E27FC236}">
                  <a16:creationId xmlns:a16="http://schemas.microsoft.com/office/drawing/2014/main" id="{DC1CC86D-F559-6548-87F4-F35044406306}"/>
                </a:ext>
              </a:extLst>
            </p:cNvPr>
            <p:cNvPicPr>
              <a:picLocks noChangeAspect="1"/>
            </p:cNvPicPr>
            <p:nvPr/>
          </p:nvPicPr>
          <p:blipFill>
            <a:blip r:embed="rId17" cstate="email">
              <a:extLst>
                <a:ext uri="{28A0092B-C50C-407E-A947-70E740481C1C}">
                  <a14:useLocalDpi xmlns:a14="http://schemas.microsoft.com/office/drawing/2010/main" val="0"/>
                </a:ext>
              </a:extLst>
            </a:blip>
            <a:stretch>
              <a:fillRect/>
            </a:stretch>
          </p:blipFill>
          <p:spPr>
            <a:xfrm>
              <a:off x="13563802" y="2926754"/>
              <a:ext cx="520797" cy="480737"/>
            </a:xfrm>
            <a:prstGeom prst="rect">
              <a:avLst/>
            </a:prstGeom>
          </p:spPr>
        </p:pic>
      </p:grpSp>
    </p:spTree>
    <p:extLst>
      <p:ext uri="{BB962C8B-B14F-4D97-AF65-F5344CB8AC3E}">
        <p14:creationId xmlns:p14="http://schemas.microsoft.com/office/powerpoint/2010/main" val="193461112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68C381CD-D8C5-E04C-8D80-CB83651DB032}"/>
              </a:ext>
            </a:extLst>
          </p:cNvPr>
          <p:cNvSpPr txBox="1">
            <a:spLocks/>
          </p:cNvSpPr>
          <p:nvPr/>
        </p:nvSpPr>
        <p:spPr bwMode="auto">
          <a:xfrm>
            <a:off x="273050" y="241300"/>
            <a:ext cx="90011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a:defRPr/>
            </a:pPr>
            <a:r>
              <a:rPr lang="en-GB" sz="2800" b="1" dirty="0">
                <a:solidFill>
                  <a:srgbClr val="A0212E"/>
                </a:solidFill>
                <a:latin typeface="Aaux ProRegular OSF" pitchFamily="2" charset="0"/>
                <a:ea typeface="ＭＳ Ｐゴシック" pitchFamily="34" charset="-128"/>
                <a:cs typeface="+mn-cs"/>
              </a:rPr>
              <a:t>Agro Climate Zone Tool: </a:t>
            </a:r>
          </a:p>
        </p:txBody>
      </p:sp>
      <p:graphicFrame>
        <p:nvGraphicFramePr>
          <p:cNvPr id="6" name="Diagramme 5">
            <a:extLst>
              <a:ext uri="{FF2B5EF4-FFF2-40B4-BE49-F238E27FC236}">
                <a16:creationId xmlns:a16="http://schemas.microsoft.com/office/drawing/2014/main" id="{631BC8CC-052A-474D-9758-479437B0BC1F}"/>
              </a:ext>
            </a:extLst>
          </p:cNvPr>
          <p:cNvGraphicFramePr/>
          <p:nvPr/>
        </p:nvGraphicFramePr>
        <p:xfrm>
          <a:off x="221208" y="980729"/>
          <a:ext cx="5379864" cy="16561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e 8">
            <a:extLst>
              <a:ext uri="{FF2B5EF4-FFF2-40B4-BE49-F238E27FC236}">
                <a16:creationId xmlns:a16="http://schemas.microsoft.com/office/drawing/2014/main" id="{56EC919D-68E3-DF47-919F-B29EB100E51D}"/>
              </a:ext>
            </a:extLst>
          </p:cNvPr>
          <p:cNvGraphicFramePr/>
          <p:nvPr/>
        </p:nvGraphicFramePr>
        <p:xfrm>
          <a:off x="221208" y="2492896"/>
          <a:ext cx="5379864" cy="16561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0" name="Diagramme 9">
            <a:extLst>
              <a:ext uri="{FF2B5EF4-FFF2-40B4-BE49-F238E27FC236}">
                <a16:creationId xmlns:a16="http://schemas.microsoft.com/office/drawing/2014/main" id="{6D8CC531-29D7-FC41-B45F-1A952C81B6EC}"/>
              </a:ext>
            </a:extLst>
          </p:cNvPr>
          <p:cNvGraphicFramePr/>
          <p:nvPr>
            <p:extLst>
              <p:ext uri="{D42A27DB-BD31-4B8C-83A1-F6EECF244321}">
                <p14:modId xmlns:p14="http://schemas.microsoft.com/office/powerpoint/2010/main" val="2826262023"/>
              </p:ext>
            </p:extLst>
          </p:nvPr>
        </p:nvGraphicFramePr>
        <p:xfrm>
          <a:off x="221208" y="3933056"/>
          <a:ext cx="5379864" cy="165618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2" name="Image 1">
            <a:extLst>
              <a:ext uri="{FF2B5EF4-FFF2-40B4-BE49-F238E27FC236}">
                <a16:creationId xmlns:a16="http://schemas.microsoft.com/office/drawing/2014/main" id="{C56D1F35-08CF-0541-A897-BD67B6DBAD41}"/>
              </a:ext>
            </a:extLst>
          </p:cNvPr>
          <p:cNvPicPr>
            <a:picLocks noChangeAspect="1"/>
          </p:cNvPicPr>
          <p:nvPr/>
        </p:nvPicPr>
        <p:blipFill>
          <a:blip r:embed="rId18"/>
          <a:srcRect/>
          <a:stretch>
            <a:fillRect/>
          </a:stretch>
        </p:blipFill>
        <p:spPr bwMode="auto">
          <a:xfrm>
            <a:off x="5881688" y="1339850"/>
            <a:ext cx="3824287" cy="2041525"/>
          </a:xfrm>
          <a:prstGeom prst="rect">
            <a:avLst/>
          </a:prstGeom>
          <a:noFill/>
          <a:ln>
            <a:noFill/>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3">
            <a:extLst>
              <a:ext uri="{FF2B5EF4-FFF2-40B4-BE49-F238E27FC236}">
                <a16:creationId xmlns:a16="http://schemas.microsoft.com/office/drawing/2014/main" id="{437637FA-67EF-C540-9789-CB9F7169F5B1}"/>
              </a:ext>
            </a:extLst>
          </p:cNvPr>
          <p:cNvPicPr>
            <a:picLocks noChangeAspect="1"/>
          </p:cNvPicPr>
          <p:nvPr/>
        </p:nvPicPr>
        <p:blipFill>
          <a:blip r:embed="rId19"/>
          <a:srcRect/>
          <a:stretch>
            <a:fillRect/>
          </a:stretch>
        </p:blipFill>
        <p:spPr bwMode="auto">
          <a:xfrm>
            <a:off x="5889625" y="3517900"/>
            <a:ext cx="3816350" cy="2071688"/>
          </a:xfrm>
          <a:prstGeom prst="rect">
            <a:avLst/>
          </a:prstGeom>
          <a:noFill/>
          <a:ln>
            <a:noFill/>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9632070"/>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09149B13-06C2-F647-8F15-8C3EFC54A3B1}"/>
              </a:ext>
            </a:extLst>
          </p:cNvPr>
          <p:cNvSpPr txBox="1">
            <a:spLocks/>
          </p:cNvSpPr>
          <p:nvPr/>
        </p:nvSpPr>
        <p:spPr bwMode="auto">
          <a:xfrm>
            <a:off x="200025" y="260350"/>
            <a:ext cx="252072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a:defRPr/>
            </a:pPr>
            <a:r>
              <a:rPr lang="en-GB" sz="2800" b="1" dirty="0">
                <a:solidFill>
                  <a:srgbClr val="A0212E"/>
                </a:solidFill>
                <a:latin typeface="Aaux ProRegular OSF" pitchFamily="2" charset="0"/>
                <a:ea typeface="ＭＳ Ｐゴシック" pitchFamily="34" charset="-128"/>
                <a:cs typeface="+mn-cs"/>
              </a:rPr>
              <a:t>CLIMATE DATA</a:t>
            </a:r>
          </a:p>
        </p:txBody>
      </p:sp>
      <p:sp>
        <p:nvSpPr>
          <p:cNvPr id="13" name="ZoneTexte 12">
            <a:extLst>
              <a:ext uri="{FF2B5EF4-FFF2-40B4-BE49-F238E27FC236}">
                <a16:creationId xmlns:a16="http://schemas.microsoft.com/office/drawing/2014/main" id="{2EEE2F7A-78E4-8940-9E58-C6E86C3B244C}"/>
              </a:ext>
            </a:extLst>
          </p:cNvPr>
          <p:cNvSpPr txBox="1"/>
          <p:nvPr/>
        </p:nvSpPr>
        <p:spPr>
          <a:xfrm>
            <a:off x="189231" y="908720"/>
            <a:ext cx="5544616" cy="4065728"/>
          </a:xfrm>
          <a:prstGeom prst="rect">
            <a:avLst/>
          </a:prstGeom>
          <a:solidFill>
            <a:schemeClr val="bg1"/>
          </a:solidFill>
        </p:spPr>
        <p:txBody>
          <a:bodyPr wrap="square">
            <a:spAutoFit/>
          </a:bodyPr>
          <a:lstStyle/>
          <a:p>
            <a:pPr defTabSz="457200">
              <a:spcBef>
                <a:spcPct val="20000"/>
              </a:spcBef>
              <a:defRPr/>
            </a:pPr>
            <a:endParaRPr lang="en-GB" sz="1100" b="1" dirty="0">
              <a:solidFill>
                <a:srgbClr val="A0212E"/>
              </a:solidFill>
              <a:latin typeface="Aaux ProRegular OSF"/>
              <a:ea typeface="ＭＳ Ｐゴシック" charset="0"/>
              <a:cs typeface="Aaux ProRegular OSF"/>
            </a:endParaRPr>
          </a:p>
          <a:p>
            <a:pPr defTabSz="457200">
              <a:spcBef>
                <a:spcPct val="20000"/>
              </a:spcBef>
              <a:defRPr/>
            </a:pPr>
            <a:r>
              <a:rPr lang="en-GB" sz="2000" b="1" cap="all" dirty="0">
                <a:solidFill>
                  <a:srgbClr val="EDAA00"/>
                </a:solidFill>
                <a:latin typeface="Aaux ProRegular OSF"/>
              </a:rPr>
              <a:t>Automatic calculation of more than 65 ACI</a:t>
            </a:r>
          </a:p>
          <a:p>
            <a:pPr marL="285750" indent="-285750" defTabSz="457200">
              <a:spcBef>
                <a:spcPct val="20000"/>
              </a:spcBef>
              <a:buFontTx/>
              <a:buChar char="-"/>
              <a:defRPr/>
            </a:pPr>
            <a:r>
              <a:rPr lang="en-GB" b="1" dirty="0">
                <a:solidFill>
                  <a:srgbClr val="A0212E"/>
                </a:solidFill>
                <a:latin typeface="Aaux ProRegular OSF"/>
              </a:rPr>
              <a:t>Generic indicators: </a:t>
            </a:r>
            <a:r>
              <a:rPr lang="en-GB" dirty="0">
                <a:solidFill>
                  <a:srgbClr val="A0212E"/>
                </a:solidFill>
                <a:latin typeface="Aaux ProRegular OSF"/>
              </a:rPr>
              <a:t>rainfall, , temperatures, etc.</a:t>
            </a:r>
          </a:p>
          <a:p>
            <a:pPr marL="285750" indent="-285750" defTabSz="457200">
              <a:spcBef>
                <a:spcPct val="20000"/>
              </a:spcBef>
              <a:buFontTx/>
              <a:buChar char="-"/>
              <a:defRPr/>
            </a:pPr>
            <a:r>
              <a:rPr lang="en-GB" b="1" dirty="0">
                <a:solidFill>
                  <a:srgbClr val="A0212E"/>
                </a:solidFill>
                <a:latin typeface="Aaux ProRegular OSF"/>
                <a:cs typeface="Aaux ProRegular OSF"/>
              </a:rPr>
              <a:t>Fodder indicators: d</a:t>
            </a:r>
            <a:r>
              <a:rPr lang="en-GB" dirty="0">
                <a:solidFill>
                  <a:srgbClr val="A0212E"/>
                </a:solidFill>
                <a:latin typeface="Aaux ProRegular OSF"/>
                <a:cs typeface="Aaux ProRegular OSF"/>
              </a:rPr>
              <a:t>ate for grass regrowth, date for 1</a:t>
            </a:r>
            <a:r>
              <a:rPr lang="en-GB" baseline="30000" dirty="0">
                <a:solidFill>
                  <a:srgbClr val="A0212E"/>
                </a:solidFill>
                <a:latin typeface="Aaux ProRegular OSF"/>
                <a:cs typeface="Aaux ProRegular OSF"/>
              </a:rPr>
              <a:t>st</a:t>
            </a:r>
            <a:r>
              <a:rPr lang="en-GB" dirty="0">
                <a:solidFill>
                  <a:srgbClr val="A0212E"/>
                </a:solidFill>
                <a:latin typeface="Aaux ProRegular OSF"/>
                <a:cs typeface="Aaux ProRegular OSF"/>
              </a:rPr>
              <a:t> grazing , etc.</a:t>
            </a:r>
            <a:endParaRPr lang="en-GB" b="1" dirty="0">
              <a:solidFill>
                <a:srgbClr val="A0212E"/>
              </a:solidFill>
              <a:latin typeface="Aaux ProRegular OSF"/>
              <a:cs typeface="Aaux ProRegular OSF"/>
            </a:endParaRPr>
          </a:p>
          <a:p>
            <a:pPr marL="285750" indent="-285750" defTabSz="457200">
              <a:spcBef>
                <a:spcPct val="20000"/>
              </a:spcBef>
              <a:buFontTx/>
              <a:buChar char="-"/>
              <a:defRPr/>
            </a:pPr>
            <a:r>
              <a:rPr lang="en-GB" b="1" dirty="0">
                <a:solidFill>
                  <a:srgbClr val="A0212E"/>
                </a:solidFill>
                <a:latin typeface="Aaux ProRegular OSF"/>
                <a:cs typeface="Aaux ProRegular OSF"/>
              </a:rPr>
              <a:t>Cereal crops indicators: </a:t>
            </a:r>
            <a:r>
              <a:rPr lang="en-GB" dirty="0">
                <a:solidFill>
                  <a:srgbClr val="A0212E"/>
                </a:solidFill>
                <a:latin typeface="Aaux ProRegular OSF"/>
                <a:cs typeface="Aaux ProRegular OSF"/>
              </a:rPr>
              <a:t>end of cycle thermal and hydric stress, etc.</a:t>
            </a:r>
          </a:p>
          <a:p>
            <a:pPr marL="285750" indent="-285750" defTabSz="457200">
              <a:spcBef>
                <a:spcPct val="20000"/>
              </a:spcBef>
              <a:buFontTx/>
              <a:buChar char="-"/>
              <a:defRPr/>
            </a:pPr>
            <a:r>
              <a:rPr lang="en-GB" b="1" dirty="0">
                <a:solidFill>
                  <a:srgbClr val="A0212E"/>
                </a:solidFill>
                <a:latin typeface="Aaux ProRegular OSF"/>
                <a:cs typeface="Aaux ProRegular OSF"/>
              </a:rPr>
              <a:t>Summer crops indicators: </a:t>
            </a:r>
            <a:r>
              <a:rPr lang="en-GB" dirty="0">
                <a:solidFill>
                  <a:srgbClr val="A0212E"/>
                </a:solidFill>
                <a:latin typeface="Aaux ProRegular OSF"/>
                <a:cs typeface="Aaux ProRegular OSF"/>
              </a:rPr>
              <a:t>temperatures &gt; 32°C, summer hydric deficit, etc.</a:t>
            </a:r>
          </a:p>
          <a:p>
            <a:pPr marL="285750" indent="-285750" defTabSz="457200">
              <a:spcBef>
                <a:spcPct val="20000"/>
              </a:spcBef>
              <a:buFontTx/>
              <a:buChar char="-"/>
              <a:defRPr/>
            </a:pPr>
            <a:r>
              <a:rPr lang="en-GB" b="1" dirty="0">
                <a:solidFill>
                  <a:srgbClr val="A0212E"/>
                </a:solidFill>
                <a:latin typeface="Aaux ProRegular OSF"/>
              </a:rPr>
              <a:t>Rapeseed crops indicators: </a:t>
            </a:r>
            <a:r>
              <a:rPr lang="en-GB" dirty="0">
                <a:solidFill>
                  <a:srgbClr val="A0212E"/>
                </a:solidFill>
                <a:latin typeface="Aaux ProRegular OSF"/>
              </a:rPr>
              <a:t>drought at sowing, etc.</a:t>
            </a:r>
          </a:p>
          <a:p>
            <a:pPr marL="285750" indent="-285750" defTabSz="457200">
              <a:spcBef>
                <a:spcPct val="20000"/>
              </a:spcBef>
              <a:buFontTx/>
              <a:buChar char="-"/>
              <a:defRPr/>
            </a:pPr>
            <a:r>
              <a:rPr lang="en-GB" b="1" dirty="0">
                <a:solidFill>
                  <a:srgbClr val="A0212E"/>
                </a:solidFill>
                <a:latin typeface="Aaux ProRegular OSF"/>
              </a:rPr>
              <a:t>Vineyards and orchards indicators: </a:t>
            </a:r>
            <a:r>
              <a:rPr lang="en-GB" dirty="0">
                <a:solidFill>
                  <a:srgbClr val="A0212E"/>
                </a:solidFill>
                <a:latin typeface="Aaux ProRegular OSF"/>
              </a:rPr>
              <a:t>date of late frost, </a:t>
            </a:r>
            <a:r>
              <a:rPr lang="en-GB" dirty="0" err="1">
                <a:solidFill>
                  <a:srgbClr val="A0212E"/>
                </a:solidFill>
                <a:latin typeface="Aaux ProRegular OSF"/>
              </a:rPr>
              <a:t>Huglin</a:t>
            </a:r>
            <a:r>
              <a:rPr lang="en-GB" dirty="0">
                <a:solidFill>
                  <a:srgbClr val="A0212E"/>
                </a:solidFill>
                <a:latin typeface="Aaux ProRegular OSF"/>
              </a:rPr>
              <a:t> index, etc.</a:t>
            </a:r>
          </a:p>
          <a:p>
            <a:pPr marL="285750" indent="-285750" defTabSz="457200">
              <a:spcBef>
                <a:spcPct val="20000"/>
              </a:spcBef>
              <a:buFontTx/>
              <a:buChar char="-"/>
              <a:defRPr/>
            </a:pPr>
            <a:r>
              <a:rPr lang="en-GB" b="1" dirty="0">
                <a:solidFill>
                  <a:srgbClr val="A0212E"/>
                </a:solidFill>
                <a:latin typeface="Aaux ProRegular OSF"/>
              </a:rPr>
              <a:t>Animal indicators: t</a:t>
            </a:r>
            <a:r>
              <a:rPr lang="en-GB" dirty="0">
                <a:solidFill>
                  <a:srgbClr val="A0212E"/>
                </a:solidFill>
                <a:latin typeface="Aaux ProRegular OSF"/>
              </a:rPr>
              <a:t>emperature-humidity index, etc.</a:t>
            </a:r>
            <a:endParaRPr lang="en-GB" b="1" dirty="0">
              <a:solidFill>
                <a:srgbClr val="A0212E"/>
              </a:solidFill>
              <a:latin typeface="Aaux ProRegular OSF"/>
              <a:ea typeface="ＭＳ Ｐゴシック" charset="0"/>
              <a:cs typeface="Aaux ProRegular OSF"/>
            </a:endParaRPr>
          </a:p>
        </p:txBody>
      </p:sp>
      <p:pic>
        <p:nvPicPr>
          <p:cNvPr id="14" name="Image 13" descr="Capture d’écran 2017-06-14 à 16.18.50.png">
            <a:extLst>
              <a:ext uri="{FF2B5EF4-FFF2-40B4-BE49-F238E27FC236}">
                <a16:creationId xmlns:a16="http://schemas.microsoft.com/office/drawing/2014/main" id="{2E0348F9-2B83-6545-A460-870476467FA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465168" y="116632"/>
            <a:ext cx="2754773" cy="2559169"/>
          </a:xfrm>
          <a:prstGeom prst="roundRect">
            <a:avLst>
              <a:gd name="adj" fmla="val 8594"/>
            </a:avLst>
          </a:prstGeom>
          <a:solidFill>
            <a:srgbClr val="FFFFFF">
              <a:shade val="85000"/>
            </a:srgbClr>
          </a:solidFill>
          <a:ln>
            <a:solidFill>
              <a:srgbClr val="000000"/>
            </a:solidFill>
          </a:ln>
          <a:effectLst>
            <a:outerShdw blurRad="50800" dist="38100" dir="2700000" algn="tl" rotWithShape="0">
              <a:prstClr val="black">
                <a:alpha val="40000"/>
              </a:prstClr>
            </a:outerShdw>
          </a:effectLst>
        </p:spPr>
      </p:pic>
      <p:pic>
        <p:nvPicPr>
          <p:cNvPr id="11" name="Image 10" descr="Capture d’écran 2017-12-06 à 10.17.03.png">
            <a:extLst>
              <a:ext uri="{FF2B5EF4-FFF2-40B4-BE49-F238E27FC236}">
                <a16:creationId xmlns:a16="http://schemas.microsoft.com/office/drawing/2014/main" id="{152E0B49-94A4-7448-9909-82C257849284}"/>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l="21086" r="5907" b="3836"/>
          <a:stretch/>
        </p:blipFill>
        <p:spPr>
          <a:xfrm>
            <a:off x="5736792" y="2780928"/>
            <a:ext cx="3940536" cy="3351280"/>
          </a:xfrm>
          <a:prstGeom prst="roundRect">
            <a:avLst>
              <a:gd name="adj" fmla="val 8594"/>
            </a:avLst>
          </a:prstGeom>
          <a:solidFill>
            <a:srgbClr val="FFFFFF">
              <a:shade val="85000"/>
            </a:srgbClr>
          </a:solidFill>
          <a:ln>
            <a:solidFill>
              <a:srgbClr val="00000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63927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7CD6F13D-932E-9F44-9690-ED9EAE897739}"/>
              </a:ext>
            </a:extLst>
          </p:cNvPr>
          <p:cNvSpPr txBox="1">
            <a:spLocks/>
          </p:cNvSpPr>
          <p:nvPr/>
        </p:nvSpPr>
        <p:spPr bwMode="auto">
          <a:xfrm>
            <a:off x="273050" y="241300"/>
            <a:ext cx="90011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a:defRPr/>
            </a:pPr>
            <a:r>
              <a:rPr lang="en-GB" sz="2800" b="1" dirty="0">
                <a:solidFill>
                  <a:schemeClr val="accent3"/>
                </a:solidFill>
                <a:latin typeface="Aaux ProRegular OSF" pitchFamily="2" charset="0"/>
                <a:ea typeface="ＭＳ Ｐゴシック" pitchFamily="34" charset="-128"/>
                <a:cs typeface="+mn-cs"/>
              </a:rPr>
              <a:t>Farm Vulnerability Tool: </a:t>
            </a:r>
          </a:p>
        </p:txBody>
      </p:sp>
      <p:pic>
        <p:nvPicPr>
          <p:cNvPr id="36870" name="Image 2">
            <a:extLst>
              <a:ext uri="{FF2B5EF4-FFF2-40B4-BE49-F238E27FC236}">
                <a16:creationId xmlns:a16="http://schemas.microsoft.com/office/drawing/2014/main" id="{0C8A17C7-EA27-2943-9BDA-99AA8D13D156}"/>
              </a:ext>
            </a:extLst>
          </p:cNvPr>
          <p:cNvPicPr>
            <a:picLocks noChangeAspect="1"/>
          </p:cNvPicPr>
          <p:nvPr/>
        </p:nvPicPr>
        <p:blipFill>
          <a:blip r:embed="rId3"/>
          <a:srcRect/>
          <a:stretch>
            <a:fillRect/>
          </a:stretch>
        </p:blipFill>
        <p:spPr bwMode="auto">
          <a:xfrm>
            <a:off x="6176963" y="619125"/>
            <a:ext cx="3432175" cy="2305050"/>
          </a:xfrm>
          <a:prstGeom prst="rect">
            <a:avLst/>
          </a:prstGeom>
          <a:noFill/>
          <a:ln>
            <a:noFill/>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1">
            <a:extLst>
              <a:ext uri="{FF2B5EF4-FFF2-40B4-BE49-F238E27FC236}">
                <a16:creationId xmlns:a16="http://schemas.microsoft.com/office/drawing/2014/main" id="{14F37709-2841-7D4C-9DF0-7D58BB2D9D34}"/>
              </a:ext>
            </a:extLst>
          </p:cNvPr>
          <p:cNvPicPr>
            <a:picLocks noChangeAspect="1"/>
          </p:cNvPicPr>
          <p:nvPr/>
        </p:nvPicPr>
        <p:blipFill>
          <a:blip r:embed="rId4"/>
          <a:srcRect/>
          <a:stretch>
            <a:fillRect/>
          </a:stretch>
        </p:blipFill>
        <p:spPr bwMode="auto">
          <a:xfrm>
            <a:off x="6176963" y="3068638"/>
            <a:ext cx="3479800" cy="1152525"/>
          </a:xfrm>
          <a:prstGeom prst="rect">
            <a:avLst/>
          </a:prstGeom>
          <a:noFill/>
          <a:ln>
            <a:noFill/>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a:extLst>
              <a:ext uri="{FF2B5EF4-FFF2-40B4-BE49-F238E27FC236}">
                <a16:creationId xmlns:a16="http://schemas.microsoft.com/office/drawing/2014/main" id="{ED7303E4-AC32-5A42-83F1-CC0181A2BCB7}"/>
              </a:ext>
            </a:extLst>
          </p:cNvPr>
          <p:cNvPicPr>
            <a:picLocks noChangeAspect="1"/>
          </p:cNvPicPr>
          <p:nvPr/>
        </p:nvPicPr>
        <p:blipFill>
          <a:blip r:embed="rId5"/>
          <a:srcRect/>
          <a:stretch>
            <a:fillRect/>
          </a:stretch>
        </p:blipFill>
        <p:spPr bwMode="auto">
          <a:xfrm>
            <a:off x="6176963" y="4368800"/>
            <a:ext cx="3529012" cy="1236663"/>
          </a:xfrm>
          <a:prstGeom prst="rect">
            <a:avLst/>
          </a:prstGeom>
          <a:noFill/>
          <a:ln>
            <a:noFill/>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Diagramme 8">
            <a:extLst>
              <a:ext uri="{FF2B5EF4-FFF2-40B4-BE49-F238E27FC236}">
                <a16:creationId xmlns:a16="http://schemas.microsoft.com/office/drawing/2014/main" id="{5007BD60-224A-864E-B579-4B050D9A92E7}"/>
              </a:ext>
            </a:extLst>
          </p:cNvPr>
          <p:cNvGraphicFramePr/>
          <p:nvPr/>
        </p:nvGraphicFramePr>
        <p:xfrm>
          <a:off x="221208" y="980729"/>
          <a:ext cx="5379864" cy="165618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237700123"/>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017354C1-A24E-0D49-B695-15E8D2900E1E}"/>
              </a:ext>
            </a:extLst>
          </p:cNvPr>
          <p:cNvSpPr txBox="1">
            <a:spLocks/>
          </p:cNvSpPr>
          <p:nvPr/>
        </p:nvSpPr>
        <p:spPr bwMode="auto">
          <a:xfrm>
            <a:off x="273050" y="241300"/>
            <a:ext cx="90011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a:defRPr/>
            </a:pPr>
            <a:r>
              <a:rPr lang="en-GB" sz="2800" b="1" dirty="0">
                <a:solidFill>
                  <a:schemeClr val="accent3"/>
                </a:solidFill>
                <a:latin typeface="Aaux ProRegular OSF" pitchFamily="2" charset="0"/>
                <a:ea typeface="ＭＳ Ｐゴシック" pitchFamily="34" charset="-128"/>
                <a:cs typeface="+mn-cs"/>
              </a:rPr>
              <a:t>Farm Vulnerability Tool: </a:t>
            </a:r>
          </a:p>
        </p:txBody>
      </p:sp>
      <p:pic>
        <p:nvPicPr>
          <p:cNvPr id="3" name="Image 2">
            <a:extLst>
              <a:ext uri="{FF2B5EF4-FFF2-40B4-BE49-F238E27FC236}">
                <a16:creationId xmlns:a16="http://schemas.microsoft.com/office/drawing/2014/main" id="{FFD265A8-6189-2D4B-8E08-E7E3072F9759}"/>
              </a:ext>
            </a:extLst>
          </p:cNvPr>
          <p:cNvPicPr>
            <a:picLocks noChangeAspect="1"/>
          </p:cNvPicPr>
          <p:nvPr/>
        </p:nvPicPr>
        <p:blipFill>
          <a:blip r:embed="rId3"/>
          <a:srcRect/>
          <a:stretch>
            <a:fillRect/>
          </a:stretch>
        </p:blipFill>
        <p:spPr bwMode="auto">
          <a:xfrm>
            <a:off x="5816600" y="4509120"/>
            <a:ext cx="4032250" cy="814388"/>
          </a:xfrm>
          <a:prstGeom prst="rect">
            <a:avLst/>
          </a:prstGeom>
          <a:noFill/>
          <a:ln>
            <a:noFill/>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 12">
            <a:extLst>
              <a:ext uri="{FF2B5EF4-FFF2-40B4-BE49-F238E27FC236}">
                <a16:creationId xmlns:a16="http://schemas.microsoft.com/office/drawing/2014/main" id="{2402450C-5A6A-7C41-9E63-B31C75EF467C}"/>
              </a:ext>
            </a:extLst>
          </p:cNvPr>
          <p:cNvPicPr>
            <a:picLocks noChangeAspect="1"/>
          </p:cNvPicPr>
          <p:nvPr/>
        </p:nvPicPr>
        <p:blipFill>
          <a:blip r:embed="rId4"/>
          <a:srcRect r="31787"/>
          <a:stretch>
            <a:fillRect/>
          </a:stretch>
        </p:blipFill>
        <p:spPr bwMode="auto">
          <a:xfrm>
            <a:off x="5745163" y="2132509"/>
            <a:ext cx="4092575" cy="2160587"/>
          </a:xfrm>
          <a:prstGeom prst="rect">
            <a:avLst/>
          </a:prstGeom>
          <a:noFill/>
          <a:ln>
            <a:noFill/>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5" name="Diagramme 14">
            <a:extLst>
              <a:ext uri="{FF2B5EF4-FFF2-40B4-BE49-F238E27FC236}">
                <a16:creationId xmlns:a16="http://schemas.microsoft.com/office/drawing/2014/main" id="{1AB42F40-B3CC-FB40-8059-2328E4103558}"/>
              </a:ext>
            </a:extLst>
          </p:cNvPr>
          <p:cNvGraphicFramePr/>
          <p:nvPr/>
        </p:nvGraphicFramePr>
        <p:xfrm>
          <a:off x="221208" y="2420888"/>
          <a:ext cx="5379864" cy="165618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6" name="Diagramme 15">
            <a:extLst>
              <a:ext uri="{FF2B5EF4-FFF2-40B4-BE49-F238E27FC236}">
                <a16:creationId xmlns:a16="http://schemas.microsoft.com/office/drawing/2014/main" id="{ADD83C06-EE79-F54E-BECE-A80E1EAA3963}"/>
              </a:ext>
            </a:extLst>
          </p:cNvPr>
          <p:cNvGraphicFramePr/>
          <p:nvPr/>
        </p:nvGraphicFramePr>
        <p:xfrm>
          <a:off x="221208" y="980729"/>
          <a:ext cx="5379864" cy="1656184"/>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2302922336"/>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463121B5-CA03-7C4C-B63E-7F9F8FA631D7}"/>
              </a:ext>
            </a:extLst>
          </p:cNvPr>
          <p:cNvSpPr txBox="1"/>
          <p:nvPr/>
        </p:nvSpPr>
        <p:spPr>
          <a:xfrm>
            <a:off x="7401272" y="6237288"/>
            <a:ext cx="1728441" cy="369332"/>
          </a:xfrm>
          <a:prstGeom prst="rect">
            <a:avLst/>
          </a:prstGeom>
          <a:solidFill>
            <a:schemeClr val="bg1"/>
          </a:solidFill>
        </p:spPr>
        <p:txBody>
          <a:bodyPr wrap="square" rtlCol="0">
            <a:spAutoFit/>
          </a:bodyPr>
          <a:lstStyle/>
          <a:p>
            <a:endParaRPr lang="fr-FR" dirty="0"/>
          </a:p>
        </p:txBody>
      </p:sp>
      <p:pic>
        <p:nvPicPr>
          <p:cNvPr id="15361" name="Imagen 1" descr="Logo_Bosti_deutsch_englisch.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073275" y="6237288"/>
            <a:ext cx="963613"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2" name="Imagen 5" descr="Logo_FGN 2.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384800" y="6288088"/>
            <a:ext cx="488950"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4" name="Imagen 7" descr="LogoEMU.gif"/>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440113" y="6381750"/>
            <a:ext cx="1381125"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5" name="CuadroTexto 8"/>
          <p:cNvSpPr txBox="1">
            <a:spLocks noChangeArrowheads="1"/>
          </p:cNvSpPr>
          <p:nvPr/>
        </p:nvSpPr>
        <p:spPr bwMode="auto">
          <a:xfrm>
            <a:off x="2411006" y="2640013"/>
            <a:ext cx="5254964" cy="90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BakerSignet" charset="0"/>
                <a:ea typeface="ＭＳ Ｐゴシック" charset="0"/>
                <a:cs typeface="ＭＳ Ｐゴシック" charset="0"/>
              </a:defRPr>
            </a:lvl1pPr>
            <a:lvl2pPr marL="742950" indent="-285750">
              <a:defRPr sz="2400">
                <a:solidFill>
                  <a:schemeClr val="tx1"/>
                </a:solidFill>
                <a:latin typeface="BakerSignet" charset="0"/>
                <a:ea typeface="ＭＳ Ｐゴシック" charset="0"/>
              </a:defRPr>
            </a:lvl2pPr>
            <a:lvl3pPr marL="1143000" indent="-228600">
              <a:defRPr sz="2400">
                <a:solidFill>
                  <a:schemeClr val="tx1"/>
                </a:solidFill>
                <a:latin typeface="BakerSignet" charset="0"/>
                <a:ea typeface="ＭＳ Ｐゴシック" charset="0"/>
              </a:defRPr>
            </a:lvl3pPr>
            <a:lvl4pPr marL="1600200" indent="-228600">
              <a:defRPr sz="2400">
                <a:solidFill>
                  <a:schemeClr val="tx1"/>
                </a:solidFill>
                <a:latin typeface="BakerSignet" charset="0"/>
                <a:ea typeface="ＭＳ Ｐゴシック" charset="0"/>
              </a:defRPr>
            </a:lvl4pPr>
            <a:lvl5pPr marL="2057400" indent="-228600">
              <a:defRPr sz="2400">
                <a:solidFill>
                  <a:schemeClr val="tx1"/>
                </a:solidFill>
                <a:latin typeface="BakerSignet" charset="0"/>
                <a:ea typeface="ＭＳ Ｐゴシック" charset="0"/>
              </a:defRPr>
            </a:lvl5pPr>
            <a:lvl6pPr marL="2514600" indent="-228600" eaLnBrk="0" fontAlgn="base" hangingPunct="0">
              <a:spcBef>
                <a:spcPct val="0"/>
              </a:spcBef>
              <a:spcAft>
                <a:spcPct val="0"/>
              </a:spcAft>
              <a:defRPr sz="2400">
                <a:solidFill>
                  <a:schemeClr val="tx1"/>
                </a:solidFill>
                <a:latin typeface="BakerSignet" charset="0"/>
                <a:ea typeface="ＭＳ Ｐゴシック" charset="0"/>
              </a:defRPr>
            </a:lvl6pPr>
            <a:lvl7pPr marL="2971800" indent="-228600" eaLnBrk="0" fontAlgn="base" hangingPunct="0">
              <a:spcBef>
                <a:spcPct val="0"/>
              </a:spcBef>
              <a:spcAft>
                <a:spcPct val="0"/>
              </a:spcAft>
              <a:defRPr sz="2400">
                <a:solidFill>
                  <a:schemeClr val="tx1"/>
                </a:solidFill>
                <a:latin typeface="BakerSignet" charset="0"/>
                <a:ea typeface="ＭＳ Ｐゴシック" charset="0"/>
              </a:defRPr>
            </a:lvl7pPr>
            <a:lvl8pPr marL="3429000" indent="-228600" eaLnBrk="0" fontAlgn="base" hangingPunct="0">
              <a:spcBef>
                <a:spcPct val="0"/>
              </a:spcBef>
              <a:spcAft>
                <a:spcPct val="0"/>
              </a:spcAft>
              <a:defRPr sz="2400">
                <a:solidFill>
                  <a:schemeClr val="tx1"/>
                </a:solidFill>
                <a:latin typeface="BakerSignet" charset="0"/>
                <a:ea typeface="ＭＳ Ｐゴシック" charset="0"/>
              </a:defRPr>
            </a:lvl8pPr>
            <a:lvl9pPr marL="3886200" indent="-228600" eaLnBrk="0" fontAlgn="base" hangingPunct="0">
              <a:spcBef>
                <a:spcPct val="0"/>
              </a:spcBef>
              <a:spcAft>
                <a:spcPct val="0"/>
              </a:spcAft>
              <a:defRPr sz="2400">
                <a:solidFill>
                  <a:schemeClr val="tx1"/>
                </a:solidFill>
                <a:latin typeface="BakerSignet" charset="0"/>
                <a:ea typeface="ＭＳ Ｐゴシック" charset="0"/>
              </a:defRPr>
            </a:lvl9pPr>
          </a:lstStyle>
          <a:p>
            <a:pPr algn="ctr">
              <a:lnSpc>
                <a:spcPct val="150000"/>
              </a:lnSpc>
            </a:pPr>
            <a:r>
              <a:rPr lang="en-GB" sz="4000" b="1" dirty="0">
                <a:solidFill>
                  <a:srgbClr val="EDAA00"/>
                </a:solidFill>
                <a:latin typeface="Arial" charset="0"/>
                <a:ea typeface="Arial" charset="0"/>
                <a:cs typeface="Arial" charset="0"/>
              </a:rPr>
              <a:t>Project Methodology</a:t>
            </a:r>
          </a:p>
        </p:txBody>
      </p:sp>
      <p:pic>
        <p:nvPicPr>
          <p:cNvPr id="15366" name="Imagen 1" descr="LOGO.jp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936875" y="1268413"/>
            <a:ext cx="3887788"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3" name="Imagen 6" descr="Logo_SOLAGRO.gif"/>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392863" y="6308725"/>
            <a:ext cx="1290637" cy="393700"/>
          </a:xfrm>
          <a:prstGeom prst="rect">
            <a:avLst/>
          </a:prstGeom>
          <a:solidFill>
            <a:schemeClr val="bg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98024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B7ED3F71-353A-BB4E-B895-4CBA91D4C0B0}"/>
              </a:ext>
            </a:extLst>
          </p:cNvPr>
          <p:cNvSpPr txBox="1">
            <a:spLocks/>
          </p:cNvSpPr>
          <p:nvPr/>
        </p:nvSpPr>
        <p:spPr bwMode="auto">
          <a:xfrm>
            <a:off x="273050" y="241300"/>
            <a:ext cx="90011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a:defRPr/>
            </a:pPr>
            <a:r>
              <a:rPr lang="en-GB" sz="2800" b="1" dirty="0">
                <a:solidFill>
                  <a:schemeClr val="accent3"/>
                </a:solidFill>
                <a:latin typeface="Aaux ProRegular OSF" pitchFamily="2" charset="0"/>
                <a:ea typeface="ＭＳ Ｐゴシック" pitchFamily="34" charset="-128"/>
                <a:cs typeface="+mn-cs"/>
              </a:rPr>
              <a:t>Farm Vulnerability Tool: </a:t>
            </a:r>
          </a:p>
        </p:txBody>
      </p:sp>
      <p:graphicFrame>
        <p:nvGraphicFramePr>
          <p:cNvPr id="8" name="Diagramme 7">
            <a:extLst>
              <a:ext uri="{FF2B5EF4-FFF2-40B4-BE49-F238E27FC236}">
                <a16:creationId xmlns:a16="http://schemas.microsoft.com/office/drawing/2014/main" id="{4C5DC5ED-2911-3F44-818B-21D6183DCBC3}"/>
              </a:ext>
            </a:extLst>
          </p:cNvPr>
          <p:cNvGraphicFramePr/>
          <p:nvPr/>
        </p:nvGraphicFramePr>
        <p:xfrm>
          <a:off x="221208" y="980729"/>
          <a:ext cx="5379864" cy="16561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Image 12">
            <a:extLst>
              <a:ext uri="{FF2B5EF4-FFF2-40B4-BE49-F238E27FC236}">
                <a16:creationId xmlns:a16="http://schemas.microsoft.com/office/drawing/2014/main" id="{19F4DD19-02D8-354B-BAB8-114D25F05B3B}"/>
              </a:ext>
            </a:extLst>
          </p:cNvPr>
          <p:cNvPicPr>
            <a:picLocks noChangeAspect="1"/>
          </p:cNvPicPr>
          <p:nvPr/>
        </p:nvPicPr>
        <p:blipFill>
          <a:blip r:embed="rId8"/>
          <a:srcRect/>
          <a:stretch>
            <a:fillRect/>
          </a:stretch>
        </p:blipFill>
        <p:spPr bwMode="auto">
          <a:xfrm>
            <a:off x="5816600" y="4708525"/>
            <a:ext cx="4044950" cy="881063"/>
          </a:xfrm>
          <a:prstGeom prst="rect">
            <a:avLst/>
          </a:prstGeom>
          <a:noFill/>
          <a:ln>
            <a:noFill/>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 13">
            <a:extLst>
              <a:ext uri="{FF2B5EF4-FFF2-40B4-BE49-F238E27FC236}">
                <a16:creationId xmlns:a16="http://schemas.microsoft.com/office/drawing/2014/main" id="{AC5E873E-98A7-9B46-98A3-203484B80E19}"/>
              </a:ext>
            </a:extLst>
          </p:cNvPr>
          <p:cNvPicPr>
            <a:picLocks noChangeAspect="1"/>
          </p:cNvPicPr>
          <p:nvPr/>
        </p:nvPicPr>
        <p:blipFill>
          <a:blip r:embed="rId9"/>
          <a:srcRect/>
          <a:stretch>
            <a:fillRect/>
          </a:stretch>
        </p:blipFill>
        <p:spPr bwMode="auto">
          <a:xfrm>
            <a:off x="5816600" y="963613"/>
            <a:ext cx="3898900" cy="1944687"/>
          </a:xfrm>
          <a:prstGeom prst="rect">
            <a:avLst/>
          </a:prstGeom>
          <a:noFill/>
          <a:ln>
            <a:noFill/>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5" name="Diagramme 14">
            <a:extLst>
              <a:ext uri="{FF2B5EF4-FFF2-40B4-BE49-F238E27FC236}">
                <a16:creationId xmlns:a16="http://schemas.microsoft.com/office/drawing/2014/main" id="{690B0C54-441D-5144-B449-093B9C5DCC4C}"/>
              </a:ext>
            </a:extLst>
          </p:cNvPr>
          <p:cNvGraphicFramePr/>
          <p:nvPr/>
        </p:nvGraphicFramePr>
        <p:xfrm>
          <a:off x="221208" y="3861048"/>
          <a:ext cx="5379864" cy="1656184"/>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16" name="Diagramme 15">
            <a:extLst>
              <a:ext uri="{FF2B5EF4-FFF2-40B4-BE49-F238E27FC236}">
                <a16:creationId xmlns:a16="http://schemas.microsoft.com/office/drawing/2014/main" id="{EB2ECF94-36DA-F842-9C11-3C995EFF362F}"/>
              </a:ext>
            </a:extLst>
          </p:cNvPr>
          <p:cNvGraphicFramePr/>
          <p:nvPr/>
        </p:nvGraphicFramePr>
        <p:xfrm>
          <a:off x="221208" y="2420888"/>
          <a:ext cx="5379864" cy="1656184"/>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pic>
        <p:nvPicPr>
          <p:cNvPr id="2" name="Image 1">
            <a:extLst>
              <a:ext uri="{FF2B5EF4-FFF2-40B4-BE49-F238E27FC236}">
                <a16:creationId xmlns:a16="http://schemas.microsoft.com/office/drawing/2014/main" id="{35DB7941-4F59-7D48-AADE-74055A2310E0}"/>
              </a:ext>
            </a:extLst>
          </p:cNvPr>
          <p:cNvPicPr>
            <a:picLocks noChangeAspect="1"/>
          </p:cNvPicPr>
          <p:nvPr/>
        </p:nvPicPr>
        <p:blipFill>
          <a:blip r:embed="rId20"/>
          <a:srcRect/>
          <a:stretch>
            <a:fillRect/>
          </a:stretch>
        </p:blipFill>
        <p:spPr bwMode="auto">
          <a:xfrm>
            <a:off x="5745163" y="3052763"/>
            <a:ext cx="4117975" cy="1366837"/>
          </a:xfrm>
          <a:prstGeom prst="rect">
            <a:avLst/>
          </a:prstGeom>
          <a:noFill/>
          <a:ln>
            <a:noFill/>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8930977"/>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5873FBE9-35AC-BE43-A6ED-049EB7EA7EDC}"/>
              </a:ext>
            </a:extLst>
          </p:cNvPr>
          <p:cNvSpPr txBox="1">
            <a:spLocks/>
          </p:cNvSpPr>
          <p:nvPr/>
        </p:nvSpPr>
        <p:spPr bwMode="auto">
          <a:xfrm>
            <a:off x="200025" y="241300"/>
            <a:ext cx="90011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a:defRPr/>
            </a:pPr>
            <a:r>
              <a:rPr lang="en-GB" sz="2800" b="1" dirty="0">
                <a:solidFill>
                  <a:srgbClr val="A0212E"/>
                </a:solidFill>
                <a:latin typeface="Aaux ProRegular OSF" pitchFamily="2" charset="0"/>
                <a:ea typeface="ＭＳ Ｐゴシック" pitchFamily="34" charset="-128"/>
                <a:cs typeface="+mn-cs"/>
              </a:rPr>
              <a:t>COMMON DECISION TOOL: RELEVANT POINTS</a:t>
            </a:r>
          </a:p>
        </p:txBody>
      </p:sp>
      <p:graphicFrame>
        <p:nvGraphicFramePr>
          <p:cNvPr id="2" name="1 Diagrama">
            <a:extLst>
              <a:ext uri="{FF2B5EF4-FFF2-40B4-BE49-F238E27FC236}">
                <a16:creationId xmlns:a16="http://schemas.microsoft.com/office/drawing/2014/main" id="{2952C07F-9CF0-A640-B5CB-C662E975B84F}"/>
              </a:ext>
            </a:extLst>
          </p:cNvPr>
          <p:cNvGraphicFramePr/>
          <p:nvPr>
            <p:extLst>
              <p:ext uri="{D42A27DB-BD31-4B8C-83A1-F6EECF244321}">
                <p14:modId xmlns:p14="http://schemas.microsoft.com/office/powerpoint/2010/main" val="4282711724"/>
              </p:ext>
            </p:extLst>
          </p:nvPr>
        </p:nvGraphicFramePr>
        <p:xfrm>
          <a:off x="560512" y="1052736"/>
          <a:ext cx="6604000" cy="4402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0180" name="3 Grupo">
            <a:extLst>
              <a:ext uri="{FF2B5EF4-FFF2-40B4-BE49-F238E27FC236}">
                <a16:creationId xmlns:a16="http://schemas.microsoft.com/office/drawing/2014/main" id="{EB9BA487-B249-4145-934B-9AB34F4B9E7A}"/>
              </a:ext>
            </a:extLst>
          </p:cNvPr>
          <p:cNvGrpSpPr>
            <a:grpSpLocks/>
          </p:cNvGrpSpPr>
          <p:nvPr/>
        </p:nvGrpSpPr>
        <p:grpSpPr bwMode="auto">
          <a:xfrm>
            <a:off x="7545388" y="981075"/>
            <a:ext cx="2139950" cy="4537075"/>
            <a:chOff x="6988900" y="1176637"/>
            <a:chExt cx="1780524" cy="4340595"/>
          </a:xfrm>
        </p:grpSpPr>
        <p:pic>
          <p:nvPicPr>
            <p:cNvPr id="50181" name="Picture 2" descr="C:\Users\Vanessa\Desktop\Pictures\Pictures\LCF_permanent.jpg">
              <a:extLst>
                <a:ext uri="{FF2B5EF4-FFF2-40B4-BE49-F238E27FC236}">
                  <a16:creationId xmlns:a16="http://schemas.microsoft.com/office/drawing/2014/main" id="{A925F043-FFC3-AC4C-99FF-C28F5FA3C819}"/>
                </a:ext>
              </a:extLst>
            </p:cNvPr>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6988900" y="3736708"/>
              <a:ext cx="1780524" cy="1780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3" descr="C:\Users\Vanessa\Desktop\Pictures\Pictures\LCF_arable1.JPG">
              <a:extLst>
                <a:ext uri="{FF2B5EF4-FFF2-40B4-BE49-F238E27FC236}">
                  <a16:creationId xmlns:a16="http://schemas.microsoft.com/office/drawing/2014/main" id="{7157D2FB-AB0F-3E4A-9CB2-6965EA9E2508}"/>
                </a:ext>
              </a:extLst>
            </p:cNvPr>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6988900" y="1176637"/>
              <a:ext cx="1775516" cy="1331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3" name="Picture 4" descr="C:\Users\Vanessa\Desktop\Pictures\Pictures\LCF_livestock1.jpg">
              <a:extLst>
                <a:ext uri="{FF2B5EF4-FFF2-40B4-BE49-F238E27FC236}">
                  <a16:creationId xmlns:a16="http://schemas.microsoft.com/office/drawing/2014/main" id="{0349BBF3-DB97-1C47-9468-8F3F63E3506D}"/>
                </a:ext>
              </a:extLst>
            </p:cNvPr>
            <p:cNvPicPr>
              <a:picLocks noChangeAspect="1" noChangeArrowheads="1"/>
            </p:cNvPicPr>
            <p:nvPr/>
          </p:nvPicPr>
          <p:blipFill>
            <a:blip r:embed="rId10" cstate="email">
              <a:extLst>
                <a:ext uri="{28A0092B-C50C-407E-A947-70E740481C1C}">
                  <a14:useLocalDpi xmlns:a14="http://schemas.microsoft.com/office/drawing/2010/main" val="0"/>
                </a:ext>
              </a:extLst>
            </a:blip>
            <a:srcRect r="18918"/>
            <a:stretch>
              <a:fillRect/>
            </a:stretch>
          </p:blipFill>
          <p:spPr bwMode="auto">
            <a:xfrm>
              <a:off x="6988900" y="2508197"/>
              <a:ext cx="1780524" cy="1470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93375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graphicEl>
                                              <a:dgm id="{52CE80B5-DC16-4EEF-93A6-EB778458402D}"/>
                                            </p:graphicEl>
                                          </p:spTgt>
                                        </p:tgtEl>
                                        <p:attrNameLst>
                                          <p:attrName>style.visibility</p:attrName>
                                        </p:attrNameLst>
                                      </p:cBhvr>
                                      <p:to>
                                        <p:strVal val="visible"/>
                                      </p:to>
                                    </p:set>
                                    <p:animEffect transition="in" filter="blinds(horizontal)">
                                      <p:cBhvr>
                                        <p:cTn id="7" dur="500"/>
                                        <p:tgtEl>
                                          <p:spTgt spid="2">
                                            <p:graphicEl>
                                              <a:dgm id="{52CE80B5-DC16-4EEF-93A6-EB778458402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graphicEl>
                                              <a:dgm id="{96177778-7518-405F-B98B-3B09918F6AC8}"/>
                                            </p:graphicEl>
                                          </p:spTgt>
                                        </p:tgtEl>
                                        <p:attrNameLst>
                                          <p:attrName>style.visibility</p:attrName>
                                        </p:attrNameLst>
                                      </p:cBhvr>
                                      <p:to>
                                        <p:strVal val="visible"/>
                                      </p:to>
                                    </p:set>
                                    <p:animEffect transition="in" filter="blinds(horizontal)">
                                      <p:cBhvr>
                                        <p:cTn id="12" dur="500"/>
                                        <p:tgtEl>
                                          <p:spTgt spid="2">
                                            <p:graphicEl>
                                              <a:dgm id="{96177778-7518-405F-B98B-3B09918F6AC8}"/>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graphicEl>
                                              <a:dgm id="{45877B03-0440-488E-9ED7-F0C533BAD0A9}"/>
                                            </p:graphicEl>
                                          </p:spTgt>
                                        </p:tgtEl>
                                        <p:attrNameLst>
                                          <p:attrName>style.visibility</p:attrName>
                                        </p:attrNameLst>
                                      </p:cBhvr>
                                      <p:to>
                                        <p:strVal val="visible"/>
                                      </p:to>
                                    </p:set>
                                    <p:animEffect transition="in" filter="blinds(horizontal)">
                                      <p:cBhvr>
                                        <p:cTn id="17" dur="500"/>
                                        <p:tgtEl>
                                          <p:spTgt spid="2">
                                            <p:graphicEl>
                                              <a:dgm id="{45877B03-0440-488E-9ED7-F0C533BAD0A9}"/>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
                                            <p:graphicEl>
                                              <a:dgm id="{47014B83-37BA-413F-90AD-FDCEFFCA166F}"/>
                                            </p:graphicEl>
                                          </p:spTgt>
                                        </p:tgtEl>
                                        <p:attrNameLst>
                                          <p:attrName>style.visibility</p:attrName>
                                        </p:attrNameLst>
                                      </p:cBhvr>
                                      <p:to>
                                        <p:strVal val="visible"/>
                                      </p:to>
                                    </p:set>
                                    <p:animEffect transition="in" filter="blinds(horizontal)">
                                      <p:cBhvr>
                                        <p:cTn id="22" dur="500"/>
                                        <p:tgtEl>
                                          <p:spTgt spid="2">
                                            <p:graphicEl>
                                              <a:dgm id="{47014B83-37BA-413F-90AD-FDCEFFCA166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lvl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EFA772F7-F0DA-D048-B802-11B83272E0A9}"/>
              </a:ext>
            </a:extLst>
          </p:cNvPr>
          <p:cNvSpPr txBox="1"/>
          <p:nvPr/>
        </p:nvSpPr>
        <p:spPr>
          <a:xfrm>
            <a:off x="7545039" y="6237288"/>
            <a:ext cx="1728441" cy="369332"/>
          </a:xfrm>
          <a:prstGeom prst="rect">
            <a:avLst/>
          </a:prstGeom>
          <a:solidFill>
            <a:schemeClr val="bg1"/>
          </a:solidFill>
        </p:spPr>
        <p:txBody>
          <a:bodyPr wrap="square" rtlCol="0">
            <a:spAutoFit/>
          </a:bodyPr>
          <a:lstStyle/>
          <a:p>
            <a:endParaRPr lang="fr-FR" dirty="0"/>
          </a:p>
        </p:txBody>
      </p:sp>
      <p:pic>
        <p:nvPicPr>
          <p:cNvPr id="15361" name="Imagen 1" descr="Logo_Bosti_deutsch_englisch.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073275" y="6237288"/>
            <a:ext cx="963613"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2" name="Imagen 5" descr="Logo_FGN 2.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384800" y="6288088"/>
            <a:ext cx="488950"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4" name="Imagen 7" descr="LogoEMU.gif"/>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440113" y="6381750"/>
            <a:ext cx="1381125"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5" name="CuadroTexto 8"/>
          <p:cNvSpPr txBox="1">
            <a:spLocks noChangeArrowheads="1"/>
          </p:cNvSpPr>
          <p:nvPr/>
        </p:nvSpPr>
        <p:spPr bwMode="auto">
          <a:xfrm>
            <a:off x="306167" y="2640013"/>
            <a:ext cx="9464642" cy="90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BakerSignet" charset="0"/>
                <a:ea typeface="ＭＳ Ｐゴシック" charset="0"/>
                <a:cs typeface="ＭＳ Ｐゴシック" charset="0"/>
              </a:defRPr>
            </a:lvl1pPr>
            <a:lvl2pPr marL="742950" indent="-285750">
              <a:defRPr sz="2400">
                <a:solidFill>
                  <a:schemeClr val="tx1"/>
                </a:solidFill>
                <a:latin typeface="BakerSignet" charset="0"/>
                <a:ea typeface="ＭＳ Ｐゴシック" charset="0"/>
              </a:defRPr>
            </a:lvl2pPr>
            <a:lvl3pPr marL="1143000" indent="-228600">
              <a:defRPr sz="2400">
                <a:solidFill>
                  <a:schemeClr val="tx1"/>
                </a:solidFill>
                <a:latin typeface="BakerSignet" charset="0"/>
                <a:ea typeface="ＭＳ Ｐゴシック" charset="0"/>
              </a:defRPr>
            </a:lvl3pPr>
            <a:lvl4pPr marL="1600200" indent="-228600">
              <a:defRPr sz="2400">
                <a:solidFill>
                  <a:schemeClr val="tx1"/>
                </a:solidFill>
                <a:latin typeface="BakerSignet" charset="0"/>
                <a:ea typeface="ＭＳ Ｐゴシック" charset="0"/>
              </a:defRPr>
            </a:lvl4pPr>
            <a:lvl5pPr marL="2057400" indent="-228600">
              <a:defRPr sz="2400">
                <a:solidFill>
                  <a:schemeClr val="tx1"/>
                </a:solidFill>
                <a:latin typeface="BakerSignet" charset="0"/>
                <a:ea typeface="ＭＳ Ｐゴシック" charset="0"/>
              </a:defRPr>
            </a:lvl5pPr>
            <a:lvl6pPr marL="2514600" indent="-228600" eaLnBrk="0" fontAlgn="base" hangingPunct="0">
              <a:spcBef>
                <a:spcPct val="0"/>
              </a:spcBef>
              <a:spcAft>
                <a:spcPct val="0"/>
              </a:spcAft>
              <a:defRPr sz="2400">
                <a:solidFill>
                  <a:schemeClr val="tx1"/>
                </a:solidFill>
                <a:latin typeface="BakerSignet" charset="0"/>
                <a:ea typeface="ＭＳ Ｐゴシック" charset="0"/>
              </a:defRPr>
            </a:lvl6pPr>
            <a:lvl7pPr marL="2971800" indent="-228600" eaLnBrk="0" fontAlgn="base" hangingPunct="0">
              <a:spcBef>
                <a:spcPct val="0"/>
              </a:spcBef>
              <a:spcAft>
                <a:spcPct val="0"/>
              </a:spcAft>
              <a:defRPr sz="2400">
                <a:solidFill>
                  <a:schemeClr val="tx1"/>
                </a:solidFill>
                <a:latin typeface="BakerSignet" charset="0"/>
                <a:ea typeface="ＭＳ Ｐゴシック" charset="0"/>
              </a:defRPr>
            </a:lvl7pPr>
            <a:lvl8pPr marL="3429000" indent="-228600" eaLnBrk="0" fontAlgn="base" hangingPunct="0">
              <a:spcBef>
                <a:spcPct val="0"/>
              </a:spcBef>
              <a:spcAft>
                <a:spcPct val="0"/>
              </a:spcAft>
              <a:defRPr sz="2400">
                <a:solidFill>
                  <a:schemeClr val="tx1"/>
                </a:solidFill>
                <a:latin typeface="BakerSignet" charset="0"/>
                <a:ea typeface="ＭＳ Ｐゴシック" charset="0"/>
              </a:defRPr>
            </a:lvl8pPr>
            <a:lvl9pPr marL="3886200" indent="-228600" eaLnBrk="0" fontAlgn="base" hangingPunct="0">
              <a:spcBef>
                <a:spcPct val="0"/>
              </a:spcBef>
              <a:spcAft>
                <a:spcPct val="0"/>
              </a:spcAft>
              <a:defRPr sz="2400">
                <a:solidFill>
                  <a:schemeClr val="tx1"/>
                </a:solidFill>
                <a:latin typeface="BakerSignet" charset="0"/>
                <a:ea typeface="ＭＳ Ｐゴシック" charset="0"/>
              </a:defRPr>
            </a:lvl9pPr>
          </a:lstStyle>
          <a:p>
            <a:pPr algn="ctr">
              <a:lnSpc>
                <a:spcPct val="150000"/>
              </a:lnSpc>
            </a:pPr>
            <a:r>
              <a:rPr lang="en-GB" sz="4000" b="1" dirty="0">
                <a:solidFill>
                  <a:srgbClr val="EDAA00"/>
                </a:solidFill>
                <a:latin typeface="Arial" charset="0"/>
                <a:ea typeface="Arial" charset="0"/>
                <a:cs typeface="Arial" charset="0"/>
              </a:rPr>
              <a:t>Vulnerability assessment at farm level</a:t>
            </a:r>
            <a:endParaRPr lang="en-GB" sz="4000" dirty="0">
              <a:solidFill>
                <a:srgbClr val="EDAA00"/>
              </a:solidFill>
              <a:latin typeface="Arial" charset="0"/>
              <a:ea typeface="Arial" charset="0"/>
              <a:cs typeface="Arial" charset="0"/>
            </a:endParaRPr>
          </a:p>
        </p:txBody>
      </p:sp>
      <p:pic>
        <p:nvPicPr>
          <p:cNvPr id="15366" name="Imagen 1" descr="LOGO.jp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936875" y="1268413"/>
            <a:ext cx="3887788"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8" name="Marcador de número de diapositiva 1"/>
          <p:cNvSpPr txBox="1">
            <a:spLocks/>
          </p:cNvSpPr>
          <p:nvPr/>
        </p:nvSpPr>
        <p:spPr bwMode="auto">
          <a:xfrm>
            <a:off x="9129713" y="6237288"/>
            <a:ext cx="576262"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BakerSignet" charset="0"/>
                <a:ea typeface="ＭＳ Ｐゴシック" charset="0"/>
                <a:cs typeface="ＭＳ Ｐゴシック" charset="0"/>
              </a:defRPr>
            </a:lvl1pPr>
            <a:lvl2pPr marL="742950" indent="-285750">
              <a:defRPr sz="2400">
                <a:solidFill>
                  <a:schemeClr val="tx1"/>
                </a:solidFill>
                <a:latin typeface="BakerSignet" charset="0"/>
                <a:ea typeface="ＭＳ Ｐゴシック" charset="0"/>
              </a:defRPr>
            </a:lvl2pPr>
            <a:lvl3pPr marL="1143000" indent="-228600">
              <a:defRPr sz="2400">
                <a:solidFill>
                  <a:schemeClr val="tx1"/>
                </a:solidFill>
                <a:latin typeface="BakerSignet" charset="0"/>
                <a:ea typeface="ＭＳ Ｐゴシック" charset="0"/>
              </a:defRPr>
            </a:lvl3pPr>
            <a:lvl4pPr marL="1600200" indent="-228600">
              <a:defRPr sz="2400">
                <a:solidFill>
                  <a:schemeClr val="tx1"/>
                </a:solidFill>
                <a:latin typeface="BakerSignet" charset="0"/>
                <a:ea typeface="ＭＳ Ｐゴシック" charset="0"/>
              </a:defRPr>
            </a:lvl4pPr>
            <a:lvl5pPr marL="2057400" indent="-228600">
              <a:defRPr sz="2400">
                <a:solidFill>
                  <a:schemeClr val="tx1"/>
                </a:solidFill>
                <a:latin typeface="BakerSignet" charset="0"/>
                <a:ea typeface="ＭＳ Ｐゴシック" charset="0"/>
              </a:defRPr>
            </a:lvl5pPr>
            <a:lvl6pPr marL="2514600" indent="-228600" eaLnBrk="0" fontAlgn="base" hangingPunct="0">
              <a:spcBef>
                <a:spcPct val="0"/>
              </a:spcBef>
              <a:spcAft>
                <a:spcPct val="0"/>
              </a:spcAft>
              <a:defRPr sz="2400">
                <a:solidFill>
                  <a:schemeClr val="tx1"/>
                </a:solidFill>
                <a:latin typeface="BakerSignet" charset="0"/>
                <a:ea typeface="ＭＳ Ｐゴシック" charset="0"/>
              </a:defRPr>
            </a:lvl6pPr>
            <a:lvl7pPr marL="2971800" indent="-228600" eaLnBrk="0" fontAlgn="base" hangingPunct="0">
              <a:spcBef>
                <a:spcPct val="0"/>
              </a:spcBef>
              <a:spcAft>
                <a:spcPct val="0"/>
              </a:spcAft>
              <a:defRPr sz="2400">
                <a:solidFill>
                  <a:schemeClr val="tx1"/>
                </a:solidFill>
                <a:latin typeface="BakerSignet" charset="0"/>
                <a:ea typeface="ＭＳ Ｐゴシック" charset="0"/>
              </a:defRPr>
            </a:lvl7pPr>
            <a:lvl8pPr marL="3429000" indent="-228600" eaLnBrk="0" fontAlgn="base" hangingPunct="0">
              <a:spcBef>
                <a:spcPct val="0"/>
              </a:spcBef>
              <a:spcAft>
                <a:spcPct val="0"/>
              </a:spcAft>
              <a:defRPr sz="2400">
                <a:solidFill>
                  <a:schemeClr val="tx1"/>
                </a:solidFill>
                <a:latin typeface="BakerSignet" charset="0"/>
                <a:ea typeface="ＭＳ Ｐゴシック" charset="0"/>
              </a:defRPr>
            </a:lvl8pPr>
            <a:lvl9pPr marL="3886200" indent="-228600" eaLnBrk="0" fontAlgn="base" hangingPunct="0">
              <a:spcBef>
                <a:spcPct val="0"/>
              </a:spcBef>
              <a:spcAft>
                <a:spcPct val="0"/>
              </a:spcAft>
              <a:defRPr sz="2400">
                <a:solidFill>
                  <a:schemeClr val="tx1"/>
                </a:solidFill>
                <a:latin typeface="BakerSignet" charset="0"/>
                <a:ea typeface="ＭＳ Ｐゴシック" charset="0"/>
              </a:defRPr>
            </a:lvl9pPr>
          </a:lstStyle>
          <a:p>
            <a:pPr algn="r"/>
            <a:fld id="{22644B84-8F95-EF4D-BAF7-EE42D386B692}" type="slidenum">
              <a:rPr lang="en-GB" sz="1400" b="1" smtClean="0">
                <a:solidFill>
                  <a:srgbClr val="A0212E"/>
                </a:solidFill>
                <a:latin typeface="cafeta" charset="0"/>
                <a:cs typeface="cafeta" charset="0"/>
              </a:rPr>
              <a:pPr algn="r"/>
              <a:t>22</a:t>
            </a:fld>
            <a:endParaRPr lang="en-GB" sz="1400" b="1">
              <a:solidFill>
                <a:srgbClr val="A0212E"/>
              </a:solidFill>
              <a:latin typeface="cafeta" charset="0"/>
              <a:cs typeface="cafeta" charset="0"/>
            </a:endParaRPr>
          </a:p>
        </p:txBody>
      </p:sp>
      <p:pic>
        <p:nvPicPr>
          <p:cNvPr id="15363" name="Imagen 6" descr="Logo_SOLAGRO.gif"/>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392863" y="6308725"/>
            <a:ext cx="1290637" cy="393700"/>
          </a:xfrm>
          <a:prstGeom prst="rect">
            <a:avLst/>
          </a:prstGeom>
          <a:solidFill>
            <a:schemeClr val="bg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647810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3016918" y="44624"/>
            <a:ext cx="3391506" cy="523220"/>
          </a:xfrm>
          <a:noFill/>
          <a:ln>
            <a:noFill/>
          </a:ln>
        </p:spPr>
        <p:txBody>
          <a:bodyPr vert="horz" wrap="none" lIns="91440" tIns="45720" rIns="91440" bIns="45720" numCol="1" anchor="t" anchorCtr="0" compatLnSpc="1">
            <a:prstTxWarp prst="textNoShape">
              <a:avLst/>
            </a:prstTxWarp>
            <a:spAutoFit/>
          </a:bodyPr>
          <a:lstStyle/>
          <a:p>
            <a:r>
              <a:rPr lang="en-GB" sz="2800" b="1" dirty="0" err="1">
                <a:solidFill>
                  <a:srgbClr val="EDAA00"/>
                </a:solidFill>
                <a:latin typeface="cafeta" charset="0"/>
                <a:cs typeface="cafeta" charset="0"/>
              </a:rPr>
              <a:t>AgriAdapt</a:t>
            </a:r>
            <a:r>
              <a:rPr lang="en-GB" sz="2800" b="1" dirty="0">
                <a:solidFill>
                  <a:srgbClr val="EDAA00"/>
                </a:solidFill>
                <a:latin typeface="cafeta" charset="0"/>
                <a:cs typeface="cafeta" charset="0"/>
              </a:rPr>
              <a:t> pilot farms</a:t>
            </a:r>
          </a:p>
        </p:txBody>
      </p:sp>
      <p:pic>
        <p:nvPicPr>
          <p:cNvPr id="5" name="Image 4">
            <a:extLst>
              <a:ext uri="{FF2B5EF4-FFF2-40B4-BE49-F238E27FC236}">
                <a16:creationId xmlns:a16="http://schemas.microsoft.com/office/drawing/2014/main" id="{ED058660-6A4A-2341-A36F-CCE6FFE0BFD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84330" y="-171399"/>
            <a:ext cx="8461410" cy="599876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6761338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C0978EA0-F5EC-E345-971D-8324F8B4E7BD}"/>
              </a:ext>
            </a:extLst>
          </p:cNvPr>
          <p:cNvPicPr>
            <a:picLocks noChangeAspect="1"/>
          </p:cNvPicPr>
          <p:nvPr/>
        </p:nvPicPr>
        <p:blipFill>
          <a:blip r:embed="rId3"/>
          <a:stretch>
            <a:fillRect/>
          </a:stretch>
        </p:blipFill>
        <p:spPr>
          <a:xfrm>
            <a:off x="128464" y="1124744"/>
            <a:ext cx="6337300" cy="4140200"/>
          </a:xfrm>
          <a:prstGeom prst="rect">
            <a:avLst/>
          </a:prstGeom>
          <a:effectLst>
            <a:outerShdw blurRad="50800" dist="38100" dir="2700000" algn="tl" rotWithShape="0">
              <a:prstClr val="black">
                <a:alpha val="40000"/>
              </a:prstClr>
            </a:outerShdw>
          </a:effectLst>
        </p:spPr>
      </p:pic>
      <p:sp>
        <p:nvSpPr>
          <p:cNvPr id="4" name="Espace réservé du pied de page 3">
            <a:extLst>
              <a:ext uri="{FF2B5EF4-FFF2-40B4-BE49-F238E27FC236}">
                <a16:creationId xmlns:a16="http://schemas.microsoft.com/office/drawing/2014/main" id="{AA72AC5A-EF55-E04C-8B2A-25FDFA0132D9}"/>
              </a:ext>
            </a:extLst>
          </p:cNvPr>
          <p:cNvSpPr>
            <a:spLocks noGrp="1"/>
          </p:cNvSpPr>
          <p:nvPr>
            <p:ph type="ftr" sz="quarter" idx="3"/>
          </p:nvPr>
        </p:nvSpPr>
        <p:spPr/>
        <p:txBody>
          <a:bodyPr/>
          <a:lstStyle/>
          <a:p>
            <a:r>
              <a:rPr lang="en-GB"/>
              <a:t>AgriAdapt - ECCA 2017</a:t>
            </a:r>
          </a:p>
        </p:txBody>
      </p:sp>
      <p:pic>
        <p:nvPicPr>
          <p:cNvPr id="6" name="Image 5">
            <a:extLst>
              <a:ext uri="{FF2B5EF4-FFF2-40B4-BE49-F238E27FC236}">
                <a16:creationId xmlns:a16="http://schemas.microsoft.com/office/drawing/2014/main" id="{94548A22-7EDE-2349-92A1-C85B841F78AE}"/>
              </a:ext>
            </a:extLst>
          </p:cNvPr>
          <p:cNvPicPr/>
          <p:nvPr/>
        </p:nvPicPr>
        <p:blipFill>
          <a:blip r:embed="rId4"/>
          <a:stretch>
            <a:fillRect/>
          </a:stretch>
        </p:blipFill>
        <p:spPr>
          <a:xfrm>
            <a:off x="4998996" y="3223688"/>
            <a:ext cx="4432300" cy="3086100"/>
          </a:xfrm>
          <a:prstGeom prst="rect">
            <a:avLst/>
          </a:prstGeom>
          <a:effectLst>
            <a:outerShdw blurRad="50800" dist="38100" dir="2700000" algn="tl" rotWithShape="0">
              <a:prstClr val="black">
                <a:alpha val="40000"/>
              </a:prstClr>
            </a:outerShdw>
          </a:effectLst>
        </p:spPr>
      </p:pic>
      <p:sp>
        <p:nvSpPr>
          <p:cNvPr id="7" name="Titre 3">
            <a:extLst>
              <a:ext uri="{FF2B5EF4-FFF2-40B4-BE49-F238E27FC236}">
                <a16:creationId xmlns:a16="http://schemas.microsoft.com/office/drawing/2014/main" id="{AD82DE44-B561-3D45-9B60-13D6D2A04DC8}"/>
              </a:ext>
            </a:extLst>
          </p:cNvPr>
          <p:cNvSpPr>
            <a:spLocks noGrp="1"/>
          </p:cNvSpPr>
          <p:nvPr>
            <p:ph type="title"/>
          </p:nvPr>
        </p:nvSpPr>
        <p:spPr>
          <a:xfrm>
            <a:off x="2705367" y="44624"/>
            <a:ext cx="4014625" cy="523220"/>
          </a:xfrm>
          <a:noFill/>
          <a:ln>
            <a:noFill/>
          </a:ln>
        </p:spPr>
        <p:txBody>
          <a:bodyPr vert="horz" wrap="none" lIns="91440" tIns="45720" rIns="91440" bIns="45720" numCol="1" anchor="t" anchorCtr="0" compatLnSpc="1">
            <a:prstTxWarp prst="textNoShape">
              <a:avLst/>
            </a:prstTxWarp>
            <a:spAutoFit/>
          </a:bodyPr>
          <a:lstStyle/>
          <a:p>
            <a:r>
              <a:rPr lang="en-GB" sz="2800" b="1">
                <a:solidFill>
                  <a:srgbClr val="EDAA00"/>
                </a:solidFill>
                <a:latin typeface="cafeta" charset="0"/>
                <a:cs typeface="cafeta" charset="0"/>
              </a:rPr>
              <a:t>Pilot farms characteristics</a:t>
            </a:r>
          </a:p>
        </p:txBody>
      </p:sp>
      <p:graphicFrame>
        <p:nvGraphicFramePr>
          <p:cNvPr id="8" name="Espace réservé du contenu 1">
            <a:extLst>
              <a:ext uri="{FF2B5EF4-FFF2-40B4-BE49-F238E27FC236}">
                <a16:creationId xmlns:a16="http://schemas.microsoft.com/office/drawing/2014/main" id="{B4F2C529-C4FA-7B4F-9597-23234A827AD2}"/>
              </a:ext>
            </a:extLst>
          </p:cNvPr>
          <p:cNvGraphicFramePr>
            <a:graphicFrameLocks/>
          </p:cNvGraphicFramePr>
          <p:nvPr>
            <p:extLst>
              <p:ext uri="{D42A27DB-BD31-4B8C-83A1-F6EECF244321}">
                <p14:modId xmlns:p14="http://schemas.microsoft.com/office/powerpoint/2010/main" val="724913655"/>
              </p:ext>
            </p:extLst>
          </p:nvPr>
        </p:nvGraphicFramePr>
        <p:xfrm>
          <a:off x="4790421" y="1164267"/>
          <a:ext cx="4915107" cy="1760677"/>
        </p:xfrm>
        <a:graphic>
          <a:graphicData uri="http://schemas.openxmlformats.org/drawingml/2006/table">
            <a:tbl>
              <a:tblPr firstRow="1" firstCol="1" bandRow="1">
                <a:tableStyleId>{F5AB1C69-6EDB-4FF4-983F-18BD219EF322}</a:tableStyleId>
              </a:tblPr>
              <a:tblGrid>
                <a:gridCol w="1276499">
                  <a:extLst>
                    <a:ext uri="{9D8B030D-6E8A-4147-A177-3AD203B41FA5}">
                      <a16:colId xmlns:a16="http://schemas.microsoft.com/office/drawing/2014/main" val="2925364747"/>
                    </a:ext>
                  </a:extLst>
                </a:gridCol>
                <a:gridCol w="1175860">
                  <a:extLst>
                    <a:ext uri="{9D8B030D-6E8A-4147-A177-3AD203B41FA5}">
                      <a16:colId xmlns:a16="http://schemas.microsoft.com/office/drawing/2014/main" val="2110723469"/>
                    </a:ext>
                  </a:extLst>
                </a:gridCol>
                <a:gridCol w="1261566">
                  <a:extLst>
                    <a:ext uri="{9D8B030D-6E8A-4147-A177-3AD203B41FA5}">
                      <a16:colId xmlns:a16="http://schemas.microsoft.com/office/drawing/2014/main" val="2750933162"/>
                    </a:ext>
                  </a:extLst>
                </a:gridCol>
                <a:gridCol w="1201182">
                  <a:extLst>
                    <a:ext uri="{9D8B030D-6E8A-4147-A177-3AD203B41FA5}">
                      <a16:colId xmlns:a16="http://schemas.microsoft.com/office/drawing/2014/main" val="3421422907"/>
                    </a:ext>
                  </a:extLst>
                </a:gridCol>
              </a:tblGrid>
              <a:tr h="364832">
                <a:tc>
                  <a:txBody>
                    <a:bodyPr/>
                    <a:lstStyle/>
                    <a:p>
                      <a:pPr algn="ctr">
                        <a:spcAft>
                          <a:spcPts val="0"/>
                        </a:spcAft>
                      </a:pPr>
                      <a:r>
                        <a:rPr lang="en-GB" sz="1100" dirty="0">
                          <a:effectLst/>
                        </a:rPr>
                        <a:t>Farm size (ha UAA)</a:t>
                      </a:r>
                      <a:endParaRPr lang="fr-FR" sz="11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n-GB" sz="1100">
                          <a:effectLst/>
                        </a:rPr>
                        <a:t>Minimum</a:t>
                      </a:r>
                      <a:endParaRPr lang="fr-FR" sz="11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n-GB" sz="1100" dirty="0">
                          <a:effectLst/>
                        </a:rPr>
                        <a:t>Average</a:t>
                      </a:r>
                      <a:endParaRPr lang="fr-FR" sz="11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n-GB" sz="1100">
                          <a:effectLst/>
                        </a:rPr>
                        <a:t>Maximum</a:t>
                      </a:r>
                      <a:endParaRPr lang="fr-FR" sz="11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368151300"/>
                  </a:ext>
                </a:extLst>
              </a:tr>
              <a:tr h="347057">
                <a:tc>
                  <a:txBody>
                    <a:bodyPr/>
                    <a:lstStyle/>
                    <a:p>
                      <a:pPr algn="ctr">
                        <a:spcAft>
                          <a:spcPts val="0"/>
                        </a:spcAft>
                      </a:pPr>
                      <a:r>
                        <a:rPr lang="en-GB" sz="1100">
                          <a:effectLst/>
                        </a:rPr>
                        <a:t>Spain</a:t>
                      </a:r>
                      <a:endParaRPr lang="fr-FR" sz="11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n-GB" sz="1100" dirty="0">
                          <a:effectLst/>
                        </a:rPr>
                        <a:t>1</a:t>
                      </a:r>
                      <a:endParaRPr lang="fr-FR" sz="11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n-GB" sz="1100" dirty="0">
                          <a:effectLst/>
                        </a:rPr>
                        <a:t>235</a:t>
                      </a:r>
                      <a:endParaRPr lang="fr-FR" sz="11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n-GB" sz="1100">
                          <a:effectLst/>
                        </a:rPr>
                        <a:t>1 715</a:t>
                      </a:r>
                      <a:endParaRPr lang="fr-FR" sz="11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159193061"/>
                  </a:ext>
                </a:extLst>
              </a:tr>
              <a:tr h="347057">
                <a:tc>
                  <a:txBody>
                    <a:bodyPr/>
                    <a:lstStyle/>
                    <a:p>
                      <a:pPr algn="ctr">
                        <a:spcAft>
                          <a:spcPts val="0"/>
                        </a:spcAft>
                      </a:pPr>
                      <a:r>
                        <a:rPr lang="en-GB" sz="1100">
                          <a:effectLst/>
                        </a:rPr>
                        <a:t>France</a:t>
                      </a:r>
                      <a:endParaRPr lang="fr-FR" sz="11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n-GB" sz="1100">
                          <a:effectLst/>
                        </a:rPr>
                        <a:t>48</a:t>
                      </a:r>
                      <a:endParaRPr lang="fr-FR" sz="11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n-GB" sz="1100">
                          <a:effectLst/>
                        </a:rPr>
                        <a:t>164</a:t>
                      </a:r>
                      <a:endParaRPr lang="fr-FR" sz="11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n-GB" sz="1100">
                          <a:effectLst/>
                        </a:rPr>
                        <a:t>380</a:t>
                      </a:r>
                      <a:endParaRPr lang="fr-FR" sz="11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449709918"/>
                  </a:ext>
                </a:extLst>
              </a:tr>
              <a:tr h="352135">
                <a:tc>
                  <a:txBody>
                    <a:bodyPr/>
                    <a:lstStyle/>
                    <a:p>
                      <a:pPr algn="ctr">
                        <a:spcAft>
                          <a:spcPts val="0"/>
                        </a:spcAft>
                      </a:pPr>
                      <a:r>
                        <a:rPr lang="en-GB" sz="1100">
                          <a:effectLst/>
                        </a:rPr>
                        <a:t>Germany</a:t>
                      </a:r>
                      <a:endParaRPr lang="fr-FR" sz="11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n-GB" sz="1100">
                          <a:effectLst/>
                        </a:rPr>
                        <a:t>6</a:t>
                      </a:r>
                      <a:endParaRPr lang="fr-FR" sz="11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n-GB" sz="1100" dirty="0">
                          <a:effectLst/>
                        </a:rPr>
                        <a:t>113</a:t>
                      </a:r>
                      <a:endParaRPr lang="fr-FR" sz="11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n-GB" sz="1100" dirty="0">
                          <a:effectLst/>
                        </a:rPr>
                        <a:t>322</a:t>
                      </a:r>
                      <a:endParaRPr lang="fr-FR" sz="11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59141048"/>
                  </a:ext>
                </a:extLst>
              </a:tr>
              <a:tr h="349596">
                <a:tc>
                  <a:txBody>
                    <a:bodyPr/>
                    <a:lstStyle/>
                    <a:p>
                      <a:pPr algn="ctr">
                        <a:spcAft>
                          <a:spcPts val="0"/>
                        </a:spcAft>
                      </a:pPr>
                      <a:r>
                        <a:rPr lang="en-GB" sz="1100" dirty="0">
                          <a:effectLst/>
                        </a:rPr>
                        <a:t>Estonia</a:t>
                      </a:r>
                      <a:endParaRPr lang="fr-FR" sz="11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n-GB" sz="1100" dirty="0">
                          <a:effectLst/>
                        </a:rPr>
                        <a:t>10</a:t>
                      </a:r>
                      <a:endParaRPr lang="fr-FR" sz="11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n-GB" sz="1100" dirty="0">
                          <a:effectLst/>
                        </a:rPr>
                        <a:t>725</a:t>
                      </a:r>
                      <a:endParaRPr lang="fr-FR" sz="11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n-GB" sz="1100" dirty="0">
                          <a:effectLst/>
                        </a:rPr>
                        <a:t>3 770</a:t>
                      </a:r>
                      <a:endParaRPr lang="fr-FR" sz="11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435494042"/>
                  </a:ext>
                </a:extLst>
              </a:tr>
            </a:tbl>
          </a:graphicData>
        </a:graphic>
      </p:graphicFrame>
      <p:sp>
        <p:nvSpPr>
          <p:cNvPr id="10" name="Espace réservé du contenu 7">
            <a:extLst>
              <a:ext uri="{FF2B5EF4-FFF2-40B4-BE49-F238E27FC236}">
                <a16:creationId xmlns:a16="http://schemas.microsoft.com/office/drawing/2014/main" id="{6A44C90F-B3C9-EA48-8C7D-45A4B6546192}"/>
              </a:ext>
            </a:extLst>
          </p:cNvPr>
          <p:cNvSpPr>
            <a:spLocks noGrp="1"/>
          </p:cNvSpPr>
          <p:nvPr>
            <p:ph idx="1"/>
          </p:nvPr>
        </p:nvSpPr>
        <p:spPr>
          <a:xfrm>
            <a:off x="416496" y="620244"/>
            <a:ext cx="9165000" cy="5400000"/>
          </a:xfrm>
        </p:spPr>
        <p:txBody>
          <a:bodyPr/>
          <a:lstStyle/>
          <a:p>
            <a:r>
              <a:rPr lang="en-GB" dirty="0"/>
              <a:t>Farming systems, farm size, farming practices</a:t>
            </a:r>
          </a:p>
        </p:txBody>
      </p:sp>
    </p:spTree>
    <p:extLst>
      <p:ext uri="{BB962C8B-B14F-4D97-AF65-F5344CB8AC3E}">
        <p14:creationId xmlns:p14="http://schemas.microsoft.com/office/powerpoint/2010/main" val="931888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AA72AC5A-EF55-E04C-8B2A-25FDFA0132D9}"/>
              </a:ext>
            </a:extLst>
          </p:cNvPr>
          <p:cNvSpPr>
            <a:spLocks noGrp="1"/>
          </p:cNvSpPr>
          <p:nvPr>
            <p:ph type="ftr" sz="quarter" idx="3"/>
          </p:nvPr>
        </p:nvSpPr>
        <p:spPr/>
        <p:txBody>
          <a:bodyPr/>
          <a:lstStyle/>
          <a:p>
            <a:r>
              <a:rPr lang="en-GB" noProof="0"/>
              <a:t>AgriAdapt - ECCA 2017</a:t>
            </a:r>
          </a:p>
        </p:txBody>
      </p:sp>
      <p:sp>
        <p:nvSpPr>
          <p:cNvPr id="7" name="Titre 3">
            <a:extLst>
              <a:ext uri="{FF2B5EF4-FFF2-40B4-BE49-F238E27FC236}">
                <a16:creationId xmlns:a16="http://schemas.microsoft.com/office/drawing/2014/main" id="{AD82DE44-B561-3D45-9B60-13D6D2A04DC8}"/>
              </a:ext>
            </a:extLst>
          </p:cNvPr>
          <p:cNvSpPr>
            <a:spLocks noGrp="1"/>
          </p:cNvSpPr>
          <p:nvPr>
            <p:ph type="title"/>
          </p:nvPr>
        </p:nvSpPr>
        <p:spPr>
          <a:xfrm>
            <a:off x="2705367" y="44624"/>
            <a:ext cx="4014625" cy="523220"/>
          </a:xfrm>
          <a:noFill/>
          <a:ln>
            <a:noFill/>
          </a:ln>
        </p:spPr>
        <p:txBody>
          <a:bodyPr vert="horz" wrap="none" lIns="91440" tIns="45720" rIns="91440" bIns="45720" numCol="1" anchor="t" anchorCtr="0" compatLnSpc="1">
            <a:prstTxWarp prst="textNoShape">
              <a:avLst/>
            </a:prstTxWarp>
            <a:spAutoFit/>
          </a:bodyPr>
          <a:lstStyle/>
          <a:p>
            <a:r>
              <a:rPr lang="en-GB" sz="2800" b="1" dirty="0">
                <a:solidFill>
                  <a:srgbClr val="EDAA00"/>
                </a:solidFill>
                <a:latin typeface="cafeta" charset="0"/>
                <a:cs typeface="cafeta" charset="0"/>
              </a:rPr>
              <a:t>Pilot farms characteristics</a:t>
            </a:r>
          </a:p>
        </p:txBody>
      </p:sp>
      <p:sp>
        <p:nvSpPr>
          <p:cNvPr id="8" name="Espace réservé du contenu 7">
            <a:extLst>
              <a:ext uri="{FF2B5EF4-FFF2-40B4-BE49-F238E27FC236}">
                <a16:creationId xmlns:a16="http://schemas.microsoft.com/office/drawing/2014/main" id="{8A1D3C9A-77E4-8A40-BDAE-261E429B2267}"/>
              </a:ext>
            </a:extLst>
          </p:cNvPr>
          <p:cNvSpPr>
            <a:spLocks noGrp="1"/>
          </p:cNvSpPr>
          <p:nvPr>
            <p:ph idx="1"/>
          </p:nvPr>
        </p:nvSpPr>
        <p:spPr>
          <a:xfrm>
            <a:off x="416496" y="620244"/>
            <a:ext cx="9165000" cy="5400000"/>
          </a:xfrm>
        </p:spPr>
        <p:txBody>
          <a:bodyPr/>
          <a:lstStyle/>
          <a:p>
            <a:r>
              <a:rPr lang="en-US" dirty="0"/>
              <a:t>Soil organic matter content, soil organic matter trend, soil water content</a:t>
            </a:r>
            <a:endParaRPr lang="fr-FR" dirty="0"/>
          </a:p>
        </p:txBody>
      </p:sp>
      <p:pic>
        <p:nvPicPr>
          <p:cNvPr id="9" name="Image 8">
            <a:extLst>
              <a:ext uri="{FF2B5EF4-FFF2-40B4-BE49-F238E27FC236}">
                <a16:creationId xmlns:a16="http://schemas.microsoft.com/office/drawing/2014/main" id="{6AB41565-64A3-5245-A5CC-BE7EE215193F}"/>
              </a:ext>
            </a:extLst>
          </p:cNvPr>
          <p:cNvPicPr/>
          <p:nvPr/>
        </p:nvPicPr>
        <p:blipFill>
          <a:blip r:embed="rId2"/>
          <a:stretch>
            <a:fillRect/>
          </a:stretch>
        </p:blipFill>
        <p:spPr>
          <a:xfrm>
            <a:off x="272480" y="1099600"/>
            <a:ext cx="4176464" cy="2905464"/>
          </a:xfrm>
          <a:prstGeom prst="rect">
            <a:avLst/>
          </a:prstGeom>
          <a:effectLst>
            <a:outerShdw blurRad="50800" dist="38100" dir="2700000" algn="tl" rotWithShape="0">
              <a:prstClr val="black">
                <a:alpha val="40000"/>
              </a:prstClr>
            </a:outerShdw>
          </a:effectLst>
        </p:spPr>
      </p:pic>
      <p:pic>
        <p:nvPicPr>
          <p:cNvPr id="5" name="Image 4">
            <a:extLst>
              <a:ext uri="{FF2B5EF4-FFF2-40B4-BE49-F238E27FC236}">
                <a16:creationId xmlns:a16="http://schemas.microsoft.com/office/drawing/2014/main" id="{03A36C72-A551-9A41-9FE8-98F927304D90}"/>
              </a:ext>
            </a:extLst>
          </p:cNvPr>
          <p:cNvPicPr>
            <a:picLocks noChangeAspect="1"/>
          </p:cNvPicPr>
          <p:nvPr/>
        </p:nvPicPr>
        <p:blipFill>
          <a:blip r:embed="rId3"/>
          <a:stretch>
            <a:fillRect/>
          </a:stretch>
        </p:blipFill>
        <p:spPr>
          <a:xfrm>
            <a:off x="4885403" y="1099600"/>
            <a:ext cx="4820125" cy="2905464"/>
          </a:xfrm>
          <a:prstGeom prst="rect">
            <a:avLst/>
          </a:prstGeom>
          <a:effectLst>
            <a:outerShdw blurRad="50800" dist="38100" dir="2700000" algn="tl" rotWithShape="0">
              <a:prstClr val="black">
                <a:alpha val="40000"/>
              </a:prstClr>
            </a:outerShdw>
          </a:effectLst>
        </p:spPr>
      </p:pic>
      <p:pic>
        <p:nvPicPr>
          <p:cNvPr id="3" name="Image 2">
            <a:extLst>
              <a:ext uri="{FF2B5EF4-FFF2-40B4-BE49-F238E27FC236}">
                <a16:creationId xmlns:a16="http://schemas.microsoft.com/office/drawing/2014/main" id="{B93612DB-61F9-F14D-931E-2A3647BB40E5}"/>
              </a:ext>
            </a:extLst>
          </p:cNvPr>
          <p:cNvPicPr>
            <a:picLocks noChangeAspect="1"/>
          </p:cNvPicPr>
          <p:nvPr/>
        </p:nvPicPr>
        <p:blipFill>
          <a:blip r:embed="rId4"/>
          <a:stretch>
            <a:fillRect/>
          </a:stretch>
        </p:blipFill>
        <p:spPr>
          <a:xfrm>
            <a:off x="1959281" y="2554813"/>
            <a:ext cx="5852244" cy="351783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0663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3931785" y="44624"/>
            <a:ext cx="1561774" cy="523220"/>
          </a:xfrm>
          <a:noFill/>
          <a:ln>
            <a:noFill/>
          </a:ln>
        </p:spPr>
        <p:txBody>
          <a:bodyPr vert="horz" wrap="none" lIns="91440" tIns="45720" rIns="91440" bIns="45720" numCol="1" anchor="t" anchorCtr="0" compatLnSpc="1">
            <a:prstTxWarp prst="textNoShape">
              <a:avLst/>
            </a:prstTxWarp>
            <a:spAutoFit/>
          </a:bodyPr>
          <a:lstStyle/>
          <a:p>
            <a:r>
              <a:rPr lang="en-GB" sz="2800" b="1" dirty="0">
                <a:solidFill>
                  <a:srgbClr val="EDAA00"/>
                </a:solidFill>
                <a:latin typeface="cafeta" charset="0"/>
                <a:cs typeface="cafeta" charset="0"/>
              </a:rPr>
              <a:t>Irrigation</a:t>
            </a:r>
          </a:p>
        </p:txBody>
      </p:sp>
      <p:sp>
        <p:nvSpPr>
          <p:cNvPr id="11" name="Espace réservé du contenu 7">
            <a:extLst>
              <a:ext uri="{FF2B5EF4-FFF2-40B4-BE49-F238E27FC236}">
                <a16:creationId xmlns:a16="http://schemas.microsoft.com/office/drawing/2014/main" id="{55092C31-ADC1-3943-A8E2-9A3EB32A3C20}"/>
              </a:ext>
            </a:extLst>
          </p:cNvPr>
          <p:cNvSpPr>
            <a:spLocks noGrp="1"/>
          </p:cNvSpPr>
          <p:nvPr>
            <p:ph idx="1"/>
          </p:nvPr>
        </p:nvSpPr>
        <p:spPr>
          <a:xfrm>
            <a:off x="416496" y="620244"/>
            <a:ext cx="9165000" cy="5400000"/>
          </a:xfrm>
        </p:spPr>
        <p:txBody>
          <a:bodyPr/>
          <a:lstStyle/>
          <a:p>
            <a:r>
              <a:rPr lang="en-US" dirty="0"/>
              <a:t>Crops irrigated, % farm UAA irrigated</a:t>
            </a:r>
            <a:endParaRPr lang="fr-FR" dirty="0"/>
          </a:p>
        </p:txBody>
      </p:sp>
      <p:pic>
        <p:nvPicPr>
          <p:cNvPr id="2" name="Image 1">
            <a:extLst>
              <a:ext uri="{FF2B5EF4-FFF2-40B4-BE49-F238E27FC236}">
                <a16:creationId xmlns:a16="http://schemas.microsoft.com/office/drawing/2014/main" id="{61CF52F1-41A5-994E-93E3-3DF9E1712C9F}"/>
              </a:ext>
            </a:extLst>
          </p:cNvPr>
          <p:cNvPicPr>
            <a:picLocks noChangeAspect="1"/>
          </p:cNvPicPr>
          <p:nvPr/>
        </p:nvPicPr>
        <p:blipFill>
          <a:blip r:embed="rId3"/>
          <a:stretch>
            <a:fillRect/>
          </a:stretch>
        </p:blipFill>
        <p:spPr>
          <a:xfrm>
            <a:off x="224904" y="1278570"/>
            <a:ext cx="4584700" cy="2755900"/>
          </a:xfrm>
          <a:prstGeom prst="rect">
            <a:avLst/>
          </a:prstGeom>
          <a:effectLst>
            <a:outerShdw blurRad="50800" dist="38100" dir="2700000" algn="tl" rotWithShape="0">
              <a:prstClr val="black">
                <a:alpha val="40000"/>
              </a:prstClr>
            </a:outerShdw>
          </a:effectLst>
        </p:spPr>
      </p:pic>
      <p:pic>
        <p:nvPicPr>
          <p:cNvPr id="6" name="Image 5">
            <a:extLst>
              <a:ext uri="{FF2B5EF4-FFF2-40B4-BE49-F238E27FC236}">
                <a16:creationId xmlns:a16="http://schemas.microsoft.com/office/drawing/2014/main" id="{7C580685-F00B-EC49-9299-FE98AF0060A4}"/>
              </a:ext>
            </a:extLst>
          </p:cNvPr>
          <p:cNvPicPr>
            <a:picLocks noChangeAspect="1"/>
          </p:cNvPicPr>
          <p:nvPr/>
        </p:nvPicPr>
        <p:blipFill>
          <a:blip r:embed="rId4"/>
          <a:stretch>
            <a:fillRect/>
          </a:stretch>
        </p:blipFill>
        <p:spPr>
          <a:xfrm>
            <a:off x="4088904" y="2656520"/>
            <a:ext cx="5283200" cy="30099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7401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3931785" y="44624"/>
            <a:ext cx="1561774" cy="523220"/>
          </a:xfrm>
          <a:noFill/>
          <a:ln>
            <a:noFill/>
          </a:ln>
        </p:spPr>
        <p:txBody>
          <a:bodyPr vert="horz" wrap="none" lIns="91440" tIns="45720" rIns="91440" bIns="45720" numCol="1" anchor="t" anchorCtr="0" compatLnSpc="1">
            <a:prstTxWarp prst="textNoShape">
              <a:avLst/>
            </a:prstTxWarp>
            <a:spAutoFit/>
          </a:bodyPr>
          <a:lstStyle/>
          <a:p>
            <a:r>
              <a:rPr lang="en-GB" sz="2800" b="1" dirty="0">
                <a:solidFill>
                  <a:srgbClr val="EDAA00"/>
                </a:solidFill>
                <a:latin typeface="cafeta" charset="0"/>
                <a:cs typeface="cafeta" charset="0"/>
              </a:rPr>
              <a:t>Irrigation</a:t>
            </a:r>
          </a:p>
        </p:txBody>
      </p:sp>
      <p:sp>
        <p:nvSpPr>
          <p:cNvPr id="11" name="Espace réservé du contenu 7">
            <a:extLst>
              <a:ext uri="{FF2B5EF4-FFF2-40B4-BE49-F238E27FC236}">
                <a16:creationId xmlns:a16="http://schemas.microsoft.com/office/drawing/2014/main" id="{55092C31-ADC1-3943-A8E2-9A3EB32A3C20}"/>
              </a:ext>
            </a:extLst>
          </p:cNvPr>
          <p:cNvSpPr>
            <a:spLocks noGrp="1"/>
          </p:cNvSpPr>
          <p:nvPr>
            <p:ph idx="1"/>
          </p:nvPr>
        </p:nvSpPr>
        <p:spPr>
          <a:xfrm>
            <a:off x="416496" y="620244"/>
            <a:ext cx="9165000" cy="5400000"/>
          </a:xfrm>
        </p:spPr>
        <p:txBody>
          <a:bodyPr/>
          <a:lstStyle/>
          <a:p>
            <a:r>
              <a:rPr lang="en-US" dirty="0"/>
              <a:t>Total water volume/year, water ratio/ha irrigated, water scarcity risk</a:t>
            </a:r>
            <a:endParaRPr lang="fr-FR" dirty="0"/>
          </a:p>
        </p:txBody>
      </p:sp>
      <p:pic>
        <p:nvPicPr>
          <p:cNvPr id="13" name="Image 12">
            <a:extLst>
              <a:ext uri="{FF2B5EF4-FFF2-40B4-BE49-F238E27FC236}">
                <a16:creationId xmlns:a16="http://schemas.microsoft.com/office/drawing/2014/main" id="{C62D5A39-35ED-0244-B8A8-70A8DE8D7C92}"/>
              </a:ext>
            </a:extLst>
          </p:cNvPr>
          <p:cNvPicPr>
            <a:picLocks noChangeAspect="1"/>
          </p:cNvPicPr>
          <p:nvPr/>
        </p:nvPicPr>
        <p:blipFill>
          <a:blip r:embed="rId3"/>
          <a:stretch>
            <a:fillRect/>
          </a:stretch>
        </p:blipFill>
        <p:spPr>
          <a:xfrm>
            <a:off x="5031882" y="1225052"/>
            <a:ext cx="4802964" cy="2736304"/>
          </a:xfrm>
          <a:prstGeom prst="rect">
            <a:avLst/>
          </a:prstGeom>
          <a:effectLst>
            <a:outerShdw blurRad="50800" dist="38100" dir="2700000" algn="tl" rotWithShape="0">
              <a:prstClr val="black">
                <a:alpha val="40000"/>
              </a:prstClr>
            </a:outerShdw>
          </a:effectLst>
        </p:spPr>
      </p:pic>
      <p:pic>
        <p:nvPicPr>
          <p:cNvPr id="14" name="Image 13">
            <a:extLst>
              <a:ext uri="{FF2B5EF4-FFF2-40B4-BE49-F238E27FC236}">
                <a16:creationId xmlns:a16="http://schemas.microsoft.com/office/drawing/2014/main" id="{BFA5AC63-B86D-6F4B-9695-22BE351E1AFE}"/>
              </a:ext>
            </a:extLst>
          </p:cNvPr>
          <p:cNvPicPr>
            <a:picLocks noChangeAspect="1"/>
          </p:cNvPicPr>
          <p:nvPr/>
        </p:nvPicPr>
        <p:blipFill>
          <a:blip r:embed="rId4"/>
          <a:stretch>
            <a:fillRect/>
          </a:stretch>
        </p:blipFill>
        <p:spPr>
          <a:xfrm>
            <a:off x="416496" y="3449929"/>
            <a:ext cx="5112568" cy="3081742"/>
          </a:xfrm>
          <a:prstGeom prst="rect">
            <a:avLst/>
          </a:prstGeom>
          <a:effectLst>
            <a:outerShdw blurRad="50800" dist="38100" dir="2700000" algn="tl" rotWithShape="0">
              <a:prstClr val="black">
                <a:alpha val="40000"/>
              </a:prstClr>
            </a:outerShdw>
          </a:effectLst>
        </p:spPr>
      </p:pic>
      <p:graphicFrame>
        <p:nvGraphicFramePr>
          <p:cNvPr id="3" name="Tableau 2">
            <a:extLst>
              <a:ext uri="{FF2B5EF4-FFF2-40B4-BE49-F238E27FC236}">
                <a16:creationId xmlns:a16="http://schemas.microsoft.com/office/drawing/2014/main" id="{E85A9DEA-5CAF-6D4D-87D8-C63901A67F77}"/>
              </a:ext>
            </a:extLst>
          </p:cNvPr>
          <p:cNvGraphicFramePr>
            <a:graphicFrameLocks noGrp="1"/>
          </p:cNvGraphicFramePr>
          <p:nvPr>
            <p:extLst>
              <p:ext uri="{D42A27DB-BD31-4B8C-83A1-F6EECF244321}">
                <p14:modId xmlns:p14="http://schemas.microsoft.com/office/powerpoint/2010/main" val="2933779432"/>
              </p:ext>
            </p:extLst>
          </p:nvPr>
        </p:nvGraphicFramePr>
        <p:xfrm>
          <a:off x="128464" y="1484784"/>
          <a:ext cx="4821936" cy="1706500"/>
        </p:xfrm>
        <a:graphic>
          <a:graphicData uri="http://schemas.openxmlformats.org/drawingml/2006/table">
            <a:tbl>
              <a:tblPr firstRow="1" firstCol="1" bandRow="1">
                <a:tableStyleId>{5C22544A-7EE6-4342-B048-85BDC9FD1C3A}</a:tableStyleId>
              </a:tblPr>
              <a:tblGrid>
                <a:gridCol w="1236658">
                  <a:extLst>
                    <a:ext uri="{9D8B030D-6E8A-4147-A177-3AD203B41FA5}">
                      <a16:colId xmlns:a16="http://schemas.microsoft.com/office/drawing/2014/main" val="4193290135"/>
                    </a:ext>
                  </a:extLst>
                </a:gridCol>
                <a:gridCol w="1194236">
                  <a:extLst>
                    <a:ext uri="{9D8B030D-6E8A-4147-A177-3AD203B41FA5}">
                      <a16:colId xmlns:a16="http://schemas.microsoft.com/office/drawing/2014/main" val="681769156"/>
                    </a:ext>
                  </a:extLst>
                </a:gridCol>
                <a:gridCol w="1221874">
                  <a:extLst>
                    <a:ext uri="{9D8B030D-6E8A-4147-A177-3AD203B41FA5}">
                      <a16:colId xmlns:a16="http://schemas.microsoft.com/office/drawing/2014/main" val="1281263932"/>
                    </a:ext>
                  </a:extLst>
                </a:gridCol>
                <a:gridCol w="1169168">
                  <a:extLst>
                    <a:ext uri="{9D8B030D-6E8A-4147-A177-3AD203B41FA5}">
                      <a16:colId xmlns:a16="http://schemas.microsoft.com/office/drawing/2014/main" val="2663906706"/>
                    </a:ext>
                  </a:extLst>
                </a:gridCol>
              </a:tblGrid>
              <a:tr h="441213">
                <a:tc>
                  <a:txBody>
                    <a:bodyPr/>
                    <a:lstStyle/>
                    <a:p>
                      <a:pPr algn="ctr">
                        <a:spcAft>
                          <a:spcPts val="0"/>
                        </a:spcAft>
                      </a:pPr>
                      <a:r>
                        <a:rPr lang="en-GB" sz="1100">
                          <a:effectLst/>
                        </a:rPr>
                        <a:t>Water m</a:t>
                      </a:r>
                      <a:r>
                        <a:rPr lang="en-GB" sz="1100" baseline="30000">
                          <a:effectLst/>
                        </a:rPr>
                        <a:t>3</a:t>
                      </a:r>
                      <a:r>
                        <a:rPr lang="en-GB" sz="1100">
                          <a:effectLst/>
                        </a:rPr>
                        <a:t>/year</a:t>
                      </a:r>
                      <a:endParaRPr lang="fr-FR" sz="11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n-GB" sz="1100">
                          <a:effectLst/>
                        </a:rPr>
                        <a:t>Minimum</a:t>
                      </a:r>
                      <a:endParaRPr lang="fr-FR" sz="11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n-GB" sz="1100">
                          <a:effectLst/>
                        </a:rPr>
                        <a:t>Average</a:t>
                      </a:r>
                      <a:endParaRPr lang="fr-FR" sz="11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n-GB" sz="1100">
                          <a:effectLst/>
                        </a:rPr>
                        <a:t>Maximum</a:t>
                      </a:r>
                      <a:endParaRPr lang="fr-FR" sz="11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4178282835"/>
                  </a:ext>
                </a:extLst>
              </a:tr>
              <a:tr h="419715">
                <a:tc>
                  <a:txBody>
                    <a:bodyPr/>
                    <a:lstStyle/>
                    <a:p>
                      <a:pPr algn="ctr">
                        <a:spcAft>
                          <a:spcPts val="0"/>
                        </a:spcAft>
                      </a:pPr>
                      <a:r>
                        <a:rPr lang="en-GB" sz="1100">
                          <a:effectLst/>
                        </a:rPr>
                        <a:t>Spain (n = 11)</a:t>
                      </a:r>
                      <a:endParaRPr lang="fr-FR" sz="11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n-GB" sz="1100">
                          <a:effectLst/>
                        </a:rPr>
                        <a:t>5 600</a:t>
                      </a:r>
                      <a:endParaRPr lang="fr-FR" sz="11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n-GB" sz="1100">
                          <a:effectLst/>
                        </a:rPr>
                        <a:t>434 342</a:t>
                      </a:r>
                      <a:endParaRPr lang="fr-FR" sz="11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n-GB" sz="1100">
                          <a:effectLst/>
                        </a:rPr>
                        <a:t>1 294 220</a:t>
                      </a:r>
                      <a:endParaRPr lang="fr-FR" sz="11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428142452"/>
                  </a:ext>
                </a:extLst>
              </a:tr>
              <a:tr h="419715">
                <a:tc>
                  <a:txBody>
                    <a:bodyPr/>
                    <a:lstStyle/>
                    <a:p>
                      <a:pPr algn="ctr">
                        <a:spcAft>
                          <a:spcPts val="0"/>
                        </a:spcAft>
                      </a:pPr>
                      <a:r>
                        <a:rPr lang="en-GB" sz="1100">
                          <a:effectLst/>
                        </a:rPr>
                        <a:t>France (n = 11)</a:t>
                      </a:r>
                      <a:endParaRPr lang="fr-FR" sz="11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n-GB" sz="1100">
                          <a:effectLst/>
                        </a:rPr>
                        <a:t>8 400</a:t>
                      </a:r>
                      <a:endParaRPr lang="fr-FR" sz="11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n-GB" sz="1100">
                          <a:effectLst/>
                        </a:rPr>
                        <a:t>67 614</a:t>
                      </a:r>
                      <a:endParaRPr lang="fr-FR" sz="11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n-GB" sz="1100">
                          <a:effectLst/>
                        </a:rPr>
                        <a:t>172 000</a:t>
                      </a:r>
                      <a:endParaRPr lang="fr-FR" sz="11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98580816"/>
                  </a:ext>
                </a:extLst>
              </a:tr>
              <a:tr h="425857">
                <a:tc>
                  <a:txBody>
                    <a:bodyPr/>
                    <a:lstStyle/>
                    <a:p>
                      <a:pPr algn="ctr">
                        <a:spcAft>
                          <a:spcPts val="0"/>
                        </a:spcAft>
                      </a:pPr>
                      <a:r>
                        <a:rPr lang="en-GB" sz="1100">
                          <a:effectLst/>
                        </a:rPr>
                        <a:t>Germany (n = 4)</a:t>
                      </a:r>
                      <a:endParaRPr lang="fr-FR" sz="11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n-GB" sz="1100" dirty="0">
                          <a:effectLst/>
                        </a:rPr>
                        <a:t>2 400</a:t>
                      </a:r>
                      <a:endParaRPr lang="fr-FR" sz="11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n-GB" sz="1100">
                          <a:effectLst/>
                        </a:rPr>
                        <a:t>24 200</a:t>
                      </a:r>
                      <a:endParaRPr lang="fr-FR" sz="11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n-GB" sz="1100" dirty="0">
                          <a:effectLst/>
                        </a:rPr>
                        <a:t>75 600</a:t>
                      </a:r>
                      <a:endParaRPr lang="fr-FR" sz="11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626855620"/>
                  </a:ext>
                </a:extLst>
              </a:tr>
            </a:tbl>
          </a:graphicData>
        </a:graphic>
      </p:graphicFrame>
    </p:spTree>
    <p:extLst>
      <p:ext uri="{BB962C8B-B14F-4D97-AF65-F5344CB8AC3E}">
        <p14:creationId xmlns:p14="http://schemas.microsoft.com/office/powerpoint/2010/main" val="353049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858579" y="44624"/>
            <a:ext cx="3708196" cy="523220"/>
          </a:xfrm>
          <a:noFill/>
          <a:ln>
            <a:noFill/>
          </a:ln>
        </p:spPr>
        <p:txBody>
          <a:bodyPr vert="horz" wrap="none" lIns="91440" tIns="45720" rIns="91440" bIns="45720" numCol="1" anchor="t" anchorCtr="0" compatLnSpc="1">
            <a:prstTxWarp prst="textNoShape">
              <a:avLst/>
            </a:prstTxWarp>
            <a:spAutoFit/>
          </a:bodyPr>
          <a:lstStyle/>
          <a:p>
            <a:r>
              <a:rPr lang="en-GB" sz="2800" b="1" dirty="0">
                <a:solidFill>
                  <a:srgbClr val="EDAA00"/>
                </a:solidFill>
                <a:latin typeface="cafeta" charset="0"/>
                <a:cs typeface="cafeta" charset="0"/>
              </a:rPr>
              <a:t>Cereal crops pilot farms</a:t>
            </a:r>
          </a:p>
        </p:txBody>
      </p:sp>
      <p:graphicFrame>
        <p:nvGraphicFramePr>
          <p:cNvPr id="2" name="Tableau 1">
            <a:extLst>
              <a:ext uri="{FF2B5EF4-FFF2-40B4-BE49-F238E27FC236}">
                <a16:creationId xmlns:a16="http://schemas.microsoft.com/office/drawing/2014/main" id="{E2CFE7FF-7C97-4B47-9FA6-34713297DF02}"/>
              </a:ext>
            </a:extLst>
          </p:cNvPr>
          <p:cNvGraphicFramePr>
            <a:graphicFrameLocks noGrp="1"/>
          </p:cNvGraphicFramePr>
          <p:nvPr>
            <p:extLst>
              <p:ext uri="{D42A27DB-BD31-4B8C-83A1-F6EECF244321}">
                <p14:modId xmlns:p14="http://schemas.microsoft.com/office/powerpoint/2010/main" val="3691669658"/>
              </p:ext>
            </p:extLst>
          </p:nvPr>
        </p:nvGraphicFramePr>
        <p:xfrm>
          <a:off x="1784647" y="764705"/>
          <a:ext cx="5832649" cy="1872207"/>
        </p:xfrm>
        <a:graphic>
          <a:graphicData uri="http://schemas.openxmlformats.org/drawingml/2006/table">
            <a:tbl>
              <a:tblPr firstRow="1" firstCol="1" bandRow="1">
                <a:tableStyleId>{93296810-A885-4BE3-A3E7-6D5BEEA58F35}</a:tableStyleId>
              </a:tblPr>
              <a:tblGrid>
                <a:gridCol w="1848769">
                  <a:extLst>
                    <a:ext uri="{9D8B030D-6E8A-4147-A177-3AD203B41FA5}">
                      <a16:colId xmlns:a16="http://schemas.microsoft.com/office/drawing/2014/main" val="878426166"/>
                    </a:ext>
                  </a:extLst>
                </a:gridCol>
                <a:gridCol w="1318882">
                  <a:extLst>
                    <a:ext uri="{9D8B030D-6E8A-4147-A177-3AD203B41FA5}">
                      <a16:colId xmlns:a16="http://schemas.microsoft.com/office/drawing/2014/main" val="4164087171"/>
                    </a:ext>
                  </a:extLst>
                </a:gridCol>
                <a:gridCol w="1249631">
                  <a:extLst>
                    <a:ext uri="{9D8B030D-6E8A-4147-A177-3AD203B41FA5}">
                      <a16:colId xmlns:a16="http://schemas.microsoft.com/office/drawing/2014/main" val="2306382527"/>
                    </a:ext>
                  </a:extLst>
                </a:gridCol>
                <a:gridCol w="1415367">
                  <a:extLst>
                    <a:ext uri="{9D8B030D-6E8A-4147-A177-3AD203B41FA5}">
                      <a16:colId xmlns:a16="http://schemas.microsoft.com/office/drawing/2014/main" val="3009456020"/>
                    </a:ext>
                  </a:extLst>
                </a:gridCol>
              </a:tblGrid>
              <a:tr h="454494">
                <a:tc>
                  <a:txBody>
                    <a:bodyPr/>
                    <a:lstStyle/>
                    <a:p>
                      <a:pPr algn="ctr">
                        <a:spcAft>
                          <a:spcPts val="0"/>
                        </a:spcAft>
                      </a:pPr>
                      <a:r>
                        <a:rPr lang="en-GB" sz="1200">
                          <a:effectLst/>
                        </a:rPr>
                        <a:t>Farm size</a:t>
                      </a:r>
                      <a:endParaRPr lang="fr-FR" sz="1200">
                        <a:effectLst/>
                      </a:endParaRPr>
                    </a:p>
                    <a:p>
                      <a:pPr algn="ctr">
                        <a:spcAft>
                          <a:spcPts val="0"/>
                        </a:spcAft>
                      </a:pPr>
                      <a:r>
                        <a:rPr lang="en-GB" sz="1200">
                          <a:effectLst/>
                        </a:rPr>
                        <a:t>(ha UAA)</a:t>
                      </a:r>
                      <a:endParaRPr lang="fr-FR" sz="12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n-GB" sz="1200">
                          <a:effectLst/>
                        </a:rPr>
                        <a:t>Minimum</a:t>
                      </a:r>
                      <a:endParaRPr lang="fr-FR" sz="12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n-GB" sz="1200">
                          <a:effectLst/>
                        </a:rPr>
                        <a:t>Average</a:t>
                      </a:r>
                      <a:endParaRPr lang="fr-FR" sz="12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n-GB" sz="1200">
                          <a:effectLst/>
                        </a:rPr>
                        <a:t>Maximum</a:t>
                      </a:r>
                      <a:endParaRPr lang="fr-FR" sz="12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272923385"/>
                  </a:ext>
                </a:extLst>
              </a:tr>
              <a:tr h="352922">
                <a:tc>
                  <a:txBody>
                    <a:bodyPr/>
                    <a:lstStyle/>
                    <a:p>
                      <a:pPr algn="ctr">
                        <a:spcAft>
                          <a:spcPts val="0"/>
                        </a:spcAft>
                      </a:pPr>
                      <a:r>
                        <a:rPr lang="en-GB" sz="1200">
                          <a:effectLst/>
                        </a:rPr>
                        <a:t>Estonia (n = 13)</a:t>
                      </a:r>
                      <a:endParaRPr lang="fr-FR" sz="12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n-GB" sz="1200">
                          <a:effectLst/>
                        </a:rPr>
                        <a:t>65</a:t>
                      </a:r>
                      <a:endParaRPr lang="fr-FR" sz="12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n-GB" sz="1200">
                          <a:effectLst/>
                        </a:rPr>
                        <a:t>1 026</a:t>
                      </a:r>
                      <a:endParaRPr lang="fr-FR" sz="12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n-GB" sz="1200">
                          <a:effectLst/>
                        </a:rPr>
                        <a:t>3 770</a:t>
                      </a:r>
                      <a:endParaRPr lang="fr-FR" sz="12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218339429"/>
                  </a:ext>
                </a:extLst>
              </a:tr>
              <a:tr h="358086">
                <a:tc>
                  <a:txBody>
                    <a:bodyPr/>
                    <a:lstStyle/>
                    <a:p>
                      <a:pPr algn="ctr">
                        <a:spcAft>
                          <a:spcPts val="0"/>
                        </a:spcAft>
                      </a:pPr>
                      <a:r>
                        <a:rPr lang="en-GB" sz="1200">
                          <a:effectLst/>
                        </a:rPr>
                        <a:t>Germany (n = 12)</a:t>
                      </a:r>
                      <a:endParaRPr lang="fr-FR" sz="12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n-GB" sz="1200">
                          <a:effectLst/>
                        </a:rPr>
                        <a:t>31</a:t>
                      </a:r>
                      <a:endParaRPr lang="fr-FR" sz="12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n-GB" sz="1200">
                          <a:effectLst/>
                        </a:rPr>
                        <a:t>185</a:t>
                      </a:r>
                      <a:endParaRPr lang="fr-FR" sz="12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n-GB" sz="1200">
                          <a:effectLst/>
                        </a:rPr>
                        <a:t>527</a:t>
                      </a:r>
                      <a:endParaRPr lang="fr-FR" sz="12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421564964"/>
                  </a:ext>
                </a:extLst>
              </a:tr>
              <a:tr h="351201">
                <a:tc>
                  <a:txBody>
                    <a:bodyPr/>
                    <a:lstStyle/>
                    <a:p>
                      <a:pPr algn="ctr">
                        <a:spcAft>
                          <a:spcPts val="0"/>
                        </a:spcAft>
                      </a:pPr>
                      <a:r>
                        <a:rPr lang="en-GB" sz="1200">
                          <a:effectLst/>
                        </a:rPr>
                        <a:t>France (n = 26)</a:t>
                      </a:r>
                      <a:endParaRPr lang="fr-FR" sz="12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n-GB" sz="1200">
                          <a:effectLst/>
                        </a:rPr>
                        <a:t>76</a:t>
                      </a:r>
                      <a:endParaRPr lang="fr-FR" sz="12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n-GB" sz="1200">
                          <a:effectLst/>
                        </a:rPr>
                        <a:t>160</a:t>
                      </a:r>
                      <a:endParaRPr lang="fr-FR" sz="12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n-GB" sz="1200">
                          <a:effectLst/>
                        </a:rPr>
                        <a:t>380</a:t>
                      </a:r>
                      <a:endParaRPr lang="fr-FR" sz="12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777484216"/>
                  </a:ext>
                </a:extLst>
              </a:tr>
              <a:tr h="355504">
                <a:tc>
                  <a:txBody>
                    <a:bodyPr/>
                    <a:lstStyle/>
                    <a:p>
                      <a:pPr algn="ctr">
                        <a:spcAft>
                          <a:spcPts val="0"/>
                        </a:spcAft>
                      </a:pPr>
                      <a:r>
                        <a:rPr lang="en-GB" sz="1200" dirty="0">
                          <a:effectLst/>
                        </a:rPr>
                        <a:t>Spain (n = 6)</a:t>
                      </a:r>
                      <a:endParaRPr lang="fr-FR" sz="12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n-GB" sz="1200" dirty="0">
                          <a:effectLst/>
                        </a:rPr>
                        <a:t>11</a:t>
                      </a:r>
                      <a:endParaRPr lang="fr-FR" sz="12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n-GB" sz="1200">
                          <a:effectLst/>
                        </a:rPr>
                        <a:t>146</a:t>
                      </a:r>
                      <a:endParaRPr lang="fr-FR" sz="12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n-GB" sz="1200" dirty="0">
                          <a:effectLst/>
                        </a:rPr>
                        <a:t>400</a:t>
                      </a:r>
                      <a:endParaRPr lang="fr-FR" sz="12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525902209"/>
                  </a:ext>
                </a:extLst>
              </a:tr>
            </a:tbl>
          </a:graphicData>
        </a:graphic>
      </p:graphicFrame>
      <p:pic>
        <p:nvPicPr>
          <p:cNvPr id="5" name="Image 4">
            <a:extLst>
              <a:ext uri="{FF2B5EF4-FFF2-40B4-BE49-F238E27FC236}">
                <a16:creationId xmlns:a16="http://schemas.microsoft.com/office/drawing/2014/main" id="{9A3585B2-4376-D542-9703-C26EE4D53BDB}"/>
              </a:ext>
            </a:extLst>
          </p:cNvPr>
          <p:cNvPicPr>
            <a:picLocks noChangeAspect="1"/>
          </p:cNvPicPr>
          <p:nvPr/>
        </p:nvPicPr>
        <p:blipFill>
          <a:blip r:embed="rId3"/>
          <a:stretch>
            <a:fillRect/>
          </a:stretch>
        </p:blipFill>
        <p:spPr>
          <a:xfrm>
            <a:off x="248180" y="2821778"/>
            <a:ext cx="4560803" cy="3415534"/>
          </a:xfrm>
          <a:prstGeom prst="rect">
            <a:avLst/>
          </a:prstGeom>
          <a:effectLst>
            <a:outerShdw blurRad="50800" dist="38100" dir="2700000" algn="tl" rotWithShape="0">
              <a:prstClr val="black">
                <a:alpha val="40000"/>
              </a:prstClr>
            </a:outerShdw>
          </a:effectLst>
        </p:spPr>
      </p:pic>
      <p:pic>
        <p:nvPicPr>
          <p:cNvPr id="8" name="Image 7">
            <a:extLst>
              <a:ext uri="{FF2B5EF4-FFF2-40B4-BE49-F238E27FC236}">
                <a16:creationId xmlns:a16="http://schemas.microsoft.com/office/drawing/2014/main" id="{994A7C65-E1A3-874C-9120-8F55A1A549ED}"/>
              </a:ext>
            </a:extLst>
          </p:cNvPr>
          <p:cNvPicPr>
            <a:picLocks noChangeAspect="1"/>
          </p:cNvPicPr>
          <p:nvPr/>
        </p:nvPicPr>
        <p:blipFill>
          <a:blip r:embed="rId4"/>
          <a:stretch>
            <a:fillRect/>
          </a:stretch>
        </p:blipFill>
        <p:spPr>
          <a:xfrm>
            <a:off x="5097016" y="2817586"/>
            <a:ext cx="4566400" cy="341972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9807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3013820" y="44624"/>
            <a:ext cx="3397726" cy="523220"/>
          </a:xfrm>
          <a:noFill/>
          <a:ln>
            <a:noFill/>
          </a:ln>
        </p:spPr>
        <p:txBody>
          <a:bodyPr vert="horz" wrap="none" lIns="91440" tIns="45720" rIns="91440" bIns="45720" numCol="1" anchor="t" anchorCtr="0" compatLnSpc="1">
            <a:prstTxWarp prst="textNoShape">
              <a:avLst/>
            </a:prstTxWarp>
            <a:spAutoFit/>
          </a:bodyPr>
          <a:lstStyle/>
          <a:p>
            <a:r>
              <a:rPr lang="en-GB" sz="2800" b="1" dirty="0">
                <a:solidFill>
                  <a:srgbClr val="EDAA00"/>
                </a:solidFill>
                <a:latin typeface="cafeta" charset="0"/>
                <a:cs typeface="cafeta" charset="0"/>
              </a:rPr>
              <a:t>Dairy milk pilot farms</a:t>
            </a:r>
          </a:p>
        </p:txBody>
      </p:sp>
      <p:graphicFrame>
        <p:nvGraphicFramePr>
          <p:cNvPr id="5" name="Tableau 4">
            <a:extLst>
              <a:ext uri="{FF2B5EF4-FFF2-40B4-BE49-F238E27FC236}">
                <a16:creationId xmlns:a16="http://schemas.microsoft.com/office/drawing/2014/main" id="{B410C624-9C5E-874C-91A9-EEF3AB16DA9B}"/>
              </a:ext>
            </a:extLst>
          </p:cNvPr>
          <p:cNvGraphicFramePr>
            <a:graphicFrameLocks noGrp="1"/>
          </p:cNvGraphicFramePr>
          <p:nvPr>
            <p:extLst/>
          </p:nvPr>
        </p:nvGraphicFramePr>
        <p:xfrm>
          <a:off x="1928664" y="692696"/>
          <a:ext cx="5142483" cy="1800199"/>
        </p:xfrm>
        <a:graphic>
          <a:graphicData uri="http://schemas.openxmlformats.org/drawingml/2006/table">
            <a:tbl>
              <a:tblPr firstRow="1" firstCol="1" bandRow="1">
                <a:tableStyleId>{21E4AEA4-8DFA-4A89-87EB-49C32662AFE0}</a:tableStyleId>
              </a:tblPr>
              <a:tblGrid>
                <a:gridCol w="1533278">
                  <a:extLst>
                    <a:ext uri="{9D8B030D-6E8A-4147-A177-3AD203B41FA5}">
                      <a16:colId xmlns:a16="http://schemas.microsoft.com/office/drawing/2014/main" val="2233199619"/>
                    </a:ext>
                  </a:extLst>
                </a:gridCol>
                <a:gridCol w="1162821">
                  <a:extLst>
                    <a:ext uri="{9D8B030D-6E8A-4147-A177-3AD203B41FA5}">
                      <a16:colId xmlns:a16="http://schemas.microsoft.com/office/drawing/2014/main" val="3681139194"/>
                    </a:ext>
                  </a:extLst>
                </a:gridCol>
                <a:gridCol w="1263668">
                  <a:extLst>
                    <a:ext uri="{9D8B030D-6E8A-4147-A177-3AD203B41FA5}">
                      <a16:colId xmlns:a16="http://schemas.microsoft.com/office/drawing/2014/main" val="3292162733"/>
                    </a:ext>
                  </a:extLst>
                </a:gridCol>
                <a:gridCol w="1182716">
                  <a:extLst>
                    <a:ext uri="{9D8B030D-6E8A-4147-A177-3AD203B41FA5}">
                      <a16:colId xmlns:a16="http://schemas.microsoft.com/office/drawing/2014/main" val="108884238"/>
                    </a:ext>
                  </a:extLst>
                </a:gridCol>
              </a:tblGrid>
              <a:tr h="406025">
                <a:tc>
                  <a:txBody>
                    <a:bodyPr/>
                    <a:lstStyle/>
                    <a:p>
                      <a:pPr algn="ctr">
                        <a:spcAft>
                          <a:spcPts val="0"/>
                        </a:spcAft>
                      </a:pPr>
                      <a:r>
                        <a:rPr lang="en-GB" sz="1200">
                          <a:effectLst/>
                        </a:rPr>
                        <a:t>Number of dairy cows</a:t>
                      </a:r>
                      <a:endParaRPr lang="fr-FR" sz="12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n-GB" sz="1200">
                          <a:effectLst/>
                        </a:rPr>
                        <a:t>Minimum</a:t>
                      </a:r>
                      <a:endParaRPr lang="fr-FR" sz="12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n-GB" sz="1200">
                          <a:effectLst/>
                        </a:rPr>
                        <a:t>Average</a:t>
                      </a:r>
                      <a:endParaRPr lang="fr-FR" sz="12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n-GB" sz="1200">
                          <a:effectLst/>
                        </a:rPr>
                        <a:t>Maximum</a:t>
                      </a:r>
                      <a:endParaRPr lang="fr-FR" sz="12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438137465"/>
                  </a:ext>
                </a:extLst>
              </a:tr>
              <a:tr h="346641">
                <a:tc>
                  <a:txBody>
                    <a:bodyPr/>
                    <a:lstStyle/>
                    <a:p>
                      <a:pPr algn="ctr">
                        <a:spcAft>
                          <a:spcPts val="0"/>
                        </a:spcAft>
                      </a:pPr>
                      <a:r>
                        <a:rPr lang="en-GB" sz="1200">
                          <a:effectLst/>
                        </a:rPr>
                        <a:t>Spain (n = 6)</a:t>
                      </a:r>
                      <a:endParaRPr lang="fr-FR" sz="12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n-GB" sz="1200">
                          <a:effectLst/>
                        </a:rPr>
                        <a:t>87</a:t>
                      </a:r>
                      <a:endParaRPr lang="fr-FR" sz="12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n-GB" sz="1200">
                          <a:effectLst/>
                        </a:rPr>
                        <a:t>156</a:t>
                      </a:r>
                      <a:endParaRPr lang="fr-FR" sz="12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n-GB" sz="1200">
                          <a:effectLst/>
                        </a:rPr>
                        <a:t>230</a:t>
                      </a:r>
                      <a:endParaRPr lang="fr-FR" sz="12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143933453"/>
                  </a:ext>
                </a:extLst>
              </a:tr>
              <a:tr h="346641">
                <a:tc>
                  <a:txBody>
                    <a:bodyPr/>
                    <a:lstStyle/>
                    <a:p>
                      <a:pPr algn="ctr">
                        <a:spcAft>
                          <a:spcPts val="0"/>
                        </a:spcAft>
                      </a:pPr>
                      <a:r>
                        <a:rPr lang="en-GB" sz="1200">
                          <a:effectLst/>
                        </a:rPr>
                        <a:t>France (n = 7)</a:t>
                      </a:r>
                      <a:endParaRPr lang="fr-FR" sz="12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n-GB" sz="1200">
                          <a:effectLst/>
                        </a:rPr>
                        <a:t>32</a:t>
                      </a:r>
                      <a:endParaRPr lang="fr-FR" sz="12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n-GB" sz="1200">
                          <a:effectLst/>
                        </a:rPr>
                        <a:t>94</a:t>
                      </a:r>
                      <a:endParaRPr lang="fr-FR" sz="12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n-GB" sz="1200">
                          <a:effectLst/>
                        </a:rPr>
                        <a:t>240</a:t>
                      </a:r>
                      <a:endParaRPr lang="fr-FR" sz="12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110289983"/>
                  </a:ext>
                </a:extLst>
              </a:tr>
              <a:tr h="351714">
                <a:tc>
                  <a:txBody>
                    <a:bodyPr/>
                    <a:lstStyle/>
                    <a:p>
                      <a:pPr algn="ctr">
                        <a:spcAft>
                          <a:spcPts val="0"/>
                        </a:spcAft>
                      </a:pPr>
                      <a:r>
                        <a:rPr lang="en-GB" sz="1200">
                          <a:effectLst/>
                        </a:rPr>
                        <a:t>Germany (n = 8)</a:t>
                      </a:r>
                      <a:endParaRPr lang="fr-FR" sz="12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n-GB" sz="1200">
                          <a:effectLst/>
                        </a:rPr>
                        <a:t>74</a:t>
                      </a:r>
                      <a:endParaRPr lang="fr-FR" sz="12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n-GB" sz="1200">
                          <a:effectLst/>
                        </a:rPr>
                        <a:t>117</a:t>
                      </a:r>
                      <a:endParaRPr lang="fr-FR" sz="12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n-GB" sz="1200">
                          <a:effectLst/>
                        </a:rPr>
                        <a:t>250</a:t>
                      </a:r>
                      <a:endParaRPr lang="fr-FR" sz="12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961933269"/>
                  </a:ext>
                </a:extLst>
              </a:tr>
              <a:tr h="349178">
                <a:tc>
                  <a:txBody>
                    <a:bodyPr/>
                    <a:lstStyle/>
                    <a:p>
                      <a:pPr algn="ctr">
                        <a:spcAft>
                          <a:spcPts val="0"/>
                        </a:spcAft>
                      </a:pPr>
                      <a:r>
                        <a:rPr lang="en-GB" sz="1200">
                          <a:effectLst/>
                        </a:rPr>
                        <a:t>Estonia (n = 9)</a:t>
                      </a:r>
                      <a:endParaRPr lang="fr-FR" sz="12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n-GB" sz="1200">
                          <a:effectLst/>
                        </a:rPr>
                        <a:t>65</a:t>
                      </a:r>
                      <a:endParaRPr lang="fr-FR" sz="12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n-GB" sz="1200">
                          <a:effectLst/>
                        </a:rPr>
                        <a:t>448</a:t>
                      </a:r>
                      <a:endParaRPr lang="fr-FR" sz="12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a:spcAft>
                          <a:spcPts val="0"/>
                        </a:spcAft>
                      </a:pPr>
                      <a:r>
                        <a:rPr lang="en-GB" sz="1200" dirty="0">
                          <a:effectLst/>
                        </a:rPr>
                        <a:t>1 819</a:t>
                      </a:r>
                      <a:endParaRPr lang="fr-FR" sz="12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900112846"/>
                  </a:ext>
                </a:extLst>
              </a:tr>
            </a:tbl>
          </a:graphicData>
        </a:graphic>
      </p:graphicFrame>
      <p:pic>
        <p:nvPicPr>
          <p:cNvPr id="2" name="Image 1">
            <a:extLst>
              <a:ext uri="{FF2B5EF4-FFF2-40B4-BE49-F238E27FC236}">
                <a16:creationId xmlns:a16="http://schemas.microsoft.com/office/drawing/2014/main" id="{F8E5759F-F9A3-3C4E-A2D7-BAB0A48975C6}"/>
              </a:ext>
            </a:extLst>
          </p:cNvPr>
          <p:cNvPicPr>
            <a:picLocks noChangeAspect="1"/>
          </p:cNvPicPr>
          <p:nvPr/>
        </p:nvPicPr>
        <p:blipFill>
          <a:blip r:embed="rId3"/>
          <a:stretch>
            <a:fillRect/>
          </a:stretch>
        </p:blipFill>
        <p:spPr>
          <a:xfrm>
            <a:off x="272480" y="2852936"/>
            <a:ext cx="4610100" cy="3162300"/>
          </a:xfrm>
          <a:prstGeom prst="rect">
            <a:avLst/>
          </a:prstGeom>
          <a:effectLst>
            <a:outerShdw blurRad="50800" dist="38100" dir="2700000" algn="tl" rotWithShape="0">
              <a:prstClr val="black">
                <a:alpha val="40000"/>
              </a:prstClr>
            </a:outerShdw>
          </a:effectLst>
        </p:spPr>
      </p:pic>
      <p:pic>
        <p:nvPicPr>
          <p:cNvPr id="3" name="Image 2">
            <a:extLst>
              <a:ext uri="{FF2B5EF4-FFF2-40B4-BE49-F238E27FC236}">
                <a16:creationId xmlns:a16="http://schemas.microsoft.com/office/drawing/2014/main" id="{97EB7C03-2551-8F46-A1C7-60D5181C33C0}"/>
              </a:ext>
            </a:extLst>
          </p:cNvPr>
          <p:cNvPicPr>
            <a:picLocks noChangeAspect="1"/>
          </p:cNvPicPr>
          <p:nvPr/>
        </p:nvPicPr>
        <p:blipFill>
          <a:blip r:embed="rId4"/>
          <a:stretch>
            <a:fillRect/>
          </a:stretch>
        </p:blipFill>
        <p:spPr>
          <a:xfrm>
            <a:off x="5097016" y="2852936"/>
            <a:ext cx="4610100" cy="31623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55081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09331AEE-69DE-9144-945B-4AB506FD81CE}"/>
              </a:ext>
            </a:extLst>
          </p:cNvPr>
          <p:cNvSpPr>
            <a:spLocks noGrp="1"/>
          </p:cNvSpPr>
          <p:nvPr>
            <p:ph type="title"/>
          </p:nvPr>
        </p:nvSpPr>
        <p:spPr bwMode="auto">
          <a:xfrm>
            <a:off x="200025" y="241300"/>
            <a:ext cx="9505950" cy="9540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defRPr/>
            </a:pPr>
            <a:r>
              <a:rPr lang="en-GB" sz="2800" b="1" dirty="0">
                <a:solidFill>
                  <a:srgbClr val="A0212E"/>
                </a:solidFill>
                <a:latin typeface="Aaux ProRegular OSF" pitchFamily="2" charset="0"/>
                <a:ea typeface="ＭＳ Ｐゴシック" pitchFamily="34" charset="-128"/>
                <a:cs typeface="+mn-cs"/>
              </a:rPr>
              <a:t>CLIMATE CHANGE OBSERVATIONS</a:t>
            </a:r>
          </a:p>
        </p:txBody>
      </p:sp>
      <p:pic>
        <p:nvPicPr>
          <p:cNvPr id="5" name="Picture 2">
            <a:extLst>
              <a:ext uri="{FF2B5EF4-FFF2-40B4-BE49-F238E27FC236}">
                <a16:creationId xmlns:a16="http://schemas.microsoft.com/office/drawing/2014/main" id="{4227F65F-EC39-6E40-8071-00EFD50ED78C}"/>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486400" y="1262509"/>
            <a:ext cx="4219575" cy="385762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7 CuadroTexto">
            <a:extLst>
              <a:ext uri="{FF2B5EF4-FFF2-40B4-BE49-F238E27FC236}">
                <a16:creationId xmlns:a16="http://schemas.microsoft.com/office/drawing/2014/main" id="{39096BF1-0FFD-5B42-95DE-C507689C27AE}"/>
              </a:ext>
            </a:extLst>
          </p:cNvPr>
          <p:cNvSpPr txBox="1">
            <a:spLocks noChangeArrowheads="1"/>
          </p:cNvSpPr>
          <p:nvPr/>
        </p:nvSpPr>
        <p:spPr bwMode="auto">
          <a:xfrm>
            <a:off x="5486400" y="5136537"/>
            <a:ext cx="4429125" cy="246062"/>
          </a:xfrm>
          <a:prstGeom prst="rect">
            <a:avLst/>
          </a:prstGeom>
          <a:noFill/>
          <a:ln w="9525">
            <a:noFill/>
            <a:miter lim="800000"/>
            <a:headEnd/>
            <a:tailEnd/>
          </a:ln>
        </p:spPr>
        <p:txBody>
          <a:bodyPr>
            <a:spAutoFit/>
          </a:bodyPr>
          <a:lstStyle/>
          <a:p>
            <a:pPr>
              <a:defRPr/>
            </a:pPr>
            <a:r>
              <a:rPr lang="en-GB" sz="1000" dirty="0">
                <a:solidFill>
                  <a:schemeClr val="tx1">
                    <a:lumMod val="75000"/>
                    <a:lumOff val="25000"/>
                  </a:schemeClr>
                </a:solidFill>
                <a:latin typeface="Aaux ProRegular OSF"/>
                <a:ea typeface="Aaux ProRegular OSF"/>
                <a:cs typeface="Aaux ProRegular OSF"/>
              </a:rPr>
              <a:t>Water scarcity and drought events in Europe during the last decade.</a:t>
            </a:r>
          </a:p>
        </p:txBody>
      </p:sp>
      <p:pic>
        <p:nvPicPr>
          <p:cNvPr id="7" name="Picture 2">
            <a:extLst>
              <a:ext uri="{FF2B5EF4-FFF2-40B4-BE49-F238E27FC236}">
                <a16:creationId xmlns:a16="http://schemas.microsoft.com/office/drawing/2014/main" id="{3B301A2E-638F-1345-AF5E-DA07725947BB}"/>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3286" y="1330506"/>
            <a:ext cx="5211762" cy="392906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69804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3013820" y="44624"/>
            <a:ext cx="3397726" cy="523220"/>
          </a:xfrm>
          <a:noFill/>
          <a:ln>
            <a:noFill/>
          </a:ln>
        </p:spPr>
        <p:txBody>
          <a:bodyPr vert="horz" wrap="none" lIns="91440" tIns="45720" rIns="91440" bIns="45720" numCol="1" anchor="t" anchorCtr="0" compatLnSpc="1">
            <a:prstTxWarp prst="textNoShape">
              <a:avLst/>
            </a:prstTxWarp>
            <a:spAutoFit/>
          </a:bodyPr>
          <a:lstStyle/>
          <a:p>
            <a:r>
              <a:rPr lang="en-GB" sz="2800" b="1" dirty="0">
                <a:solidFill>
                  <a:srgbClr val="EDAA00"/>
                </a:solidFill>
                <a:latin typeface="cafeta" charset="0"/>
                <a:cs typeface="cafeta" charset="0"/>
              </a:rPr>
              <a:t>Dairy milk pilot farms</a:t>
            </a:r>
          </a:p>
        </p:txBody>
      </p:sp>
      <p:pic>
        <p:nvPicPr>
          <p:cNvPr id="2" name="Image 1">
            <a:extLst>
              <a:ext uri="{FF2B5EF4-FFF2-40B4-BE49-F238E27FC236}">
                <a16:creationId xmlns:a16="http://schemas.microsoft.com/office/drawing/2014/main" id="{2C618B12-BCA0-8B40-AC58-69CC92FF44A0}"/>
              </a:ext>
            </a:extLst>
          </p:cNvPr>
          <p:cNvPicPr>
            <a:picLocks noChangeAspect="1"/>
          </p:cNvPicPr>
          <p:nvPr/>
        </p:nvPicPr>
        <p:blipFill>
          <a:blip r:embed="rId3"/>
          <a:stretch>
            <a:fillRect/>
          </a:stretch>
        </p:blipFill>
        <p:spPr>
          <a:xfrm>
            <a:off x="272480" y="836712"/>
            <a:ext cx="5070555" cy="2950592"/>
          </a:xfrm>
          <a:prstGeom prst="rect">
            <a:avLst/>
          </a:prstGeom>
          <a:effectLst>
            <a:outerShdw blurRad="50800" dist="38100" dir="2700000" algn="tl" rotWithShape="0">
              <a:prstClr val="black">
                <a:alpha val="40000"/>
              </a:prstClr>
            </a:outerShdw>
          </a:effectLst>
        </p:spPr>
      </p:pic>
      <p:pic>
        <p:nvPicPr>
          <p:cNvPr id="3" name="Image 2">
            <a:extLst>
              <a:ext uri="{FF2B5EF4-FFF2-40B4-BE49-F238E27FC236}">
                <a16:creationId xmlns:a16="http://schemas.microsoft.com/office/drawing/2014/main" id="{129CD4AA-971E-484C-9780-A60691E77969}"/>
              </a:ext>
            </a:extLst>
          </p:cNvPr>
          <p:cNvPicPr>
            <a:picLocks noChangeAspect="1"/>
          </p:cNvPicPr>
          <p:nvPr/>
        </p:nvPicPr>
        <p:blipFill>
          <a:blip r:embed="rId4"/>
          <a:stretch>
            <a:fillRect/>
          </a:stretch>
        </p:blipFill>
        <p:spPr>
          <a:xfrm>
            <a:off x="4304928" y="1484784"/>
            <a:ext cx="5444773" cy="3168352"/>
          </a:xfrm>
          <a:prstGeom prst="rect">
            <a:avLst/>
          </a:prstGeom>
          <a:effectLst>
            <a:outerShdw blurRad="50800" dist="38100" dir="2700000" algn="tl" rotWithShape="0">
              <a:prstClr val="black">
                <a:alpha val="40000"/>
              </a:prstClr>
            </a:outerShdw>
          </a:effectLst>
        </p:spPr>
      </p:pic>
      <p:pic>
        <p:nvPicPr>
          <p:cNvPr id="5" name="Image 4">
            <a:extLst>
              <a:ext uri="{FF2B5EF4-FFF2-40B4-BE49-F238E27FC236}">
                <a16:creationId xmlns:a16="http://schemas.microsoft.com/office/drawing/2014/main" id="{DDCEBD15-F858-CD47-BF03-97E02A2B6A63}"/>
              </a:ext>
            </a:extLst>
          </p:cNvPr>
          <p:cNvPicPr>
            <a:picLocks noChangeAspect="1"/>
          </p:cNvPicPr>
          <p:nvPr/>
        </p:nvPicPr>
        <p:blipFill>
          <a:blip r:embed="rId5"/>
          <a:stretch>
            <a:fillRect/>
          </a:stretch>
        </p:blipFill>
        <p:spPr>
          <a:xfrm>
            <a:off x="732935" y="2664098"/>
            <a:ext cx="5524070" cy="378923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32584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EC4638A2-95DE-3448-BE7D-F77EFEF58753}"/>
              </a:ext>
            </a:extLst>
          </p:cNvPr>
          <p:cNvSpPr>
            <a:spLocks noGrp="1"/>
          </p:cNvSpPr>
          <p:nvPr>
            <p:ph type="ftr" sz="quarter" idx="3"/>
          </p:nvPr>
        </p:nvSpPr>
        <p:spPr/>
        <p:txBody>
          <a:bodyPr/>
          <a:lstStyle/>
          <a:p>
            <a:r>
              <a:rPr lang="en-GB" noProof="0"/>
              <a:t>AgriAdapt - ECCA 2017</a:t>
            </a:r>
          </a:p>
        </p:txBody>
      </p:sp>
      <p:pic>
        <p:nvPicPr>
          <p:cNvPr id="10" name="Image 9">
            <a:extLst>
              <a:ext uri="{FF2B5EF4-FFF2-40B4-BE49-F238E27FC236}">
                <a16:creationId xmlns:a16="http://schemas.microsoft.com/office/drawing/2014/main" id="{8BAFBB9C-18C2-2045-83EF-F32DE80AC6B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039888" y="-675456"/>
            <a:ext cx="14221967" cy="8064896"/>
          </a:xfrm>
          <a:prstGeom prst="rect">
            <a:avLst/>
          </a:prstGeom>
        </p:spPr>
      </p:pic>
      <p:sp>
        <p:nvSpPr>
          <p:cNvPr id="12" name="Titre 3">
            <a:extLst>
              <a:ext uri="{FF2B5EF4-FFF2-40B4-BE49-F238E27FC236}">
                <a16:creationId xmlns:a16="http://schemas.microsoft.com/office/drawing/2014/main" id="{50020525-CBE1-F048-8C71-13886F5BB048}"/>
              </a:ext>
            </a:extLst>
          </p:cNvPr>
          <p:cNvSpPr>
            <a:spLocks noGrp="1"/>
          </p:cNvSpPr>
          <p:nvPr>
            <p:ph type="title"/>
          </p:nvPr>
        </p:nvSpPr>
        <p:spPr>
          <a:xfrm>
            <a:off x="3052837" y="44624"/>
            <a:ext cx="3319691" cy="523220"/>
          </a:xfrm>
          <a:solidFill>
            <a:schemeClr val="bg1"/>
          </a:solidFill>
          <a:ln>
            <a:noFill/>
          </a:ln>
        </p:spPr>
        <p:txBody>
          <a:bodyPr vert="horz" wrap="none" lIns="91440" tIns="45720" rIns="91440" bIns="45720" numCol="1" anchor="t" anchorCtr="0" compatLnSpc="1">
            <a:prstTxWarp prst="textNoShape">
              <a:avLst/>
            </a:prstTxWarp>
            <a:spAutoFit/>
          </a:bodyPr>
          <a:lstStyle/>
          <a:p>
            <a:r>
              <a:rPr lang="en-GB" sz="2800" b="1" dirty="0">
                <a:solidFill>
                  <a:srgbClr val="EDAA00"/>
                </a:solidFill>
                <a:latin typeface="cafeta" charset="0"/>
                <a:cs typeface="cafeta" charset="0"/>
              </a:rPr>
              <a:t>Climate observations</a:t>
            </a:r>
          </a:p>
        </p:txBody>
      </p:sp>
      <p:sp>
        <p:nvSpPr>
          <p:cNvPr id="14" name="Ellipse 13">
            <a:extLst>
              <a:ext uri="{FF2B5EF4-FFF2-40B4-BE49-F238E27FC236}">
                <a16:creationId xmlns:a16="http://schemas.microsoft.com/office/drawing/2014/main" id="{3E590EE1-0967-3646-BB17-5B286F222739}"/>
              </a:ext>
            </a:extLst>
          </p:cNvPr>
          <p:cNvSpPr/>
          <p:nvPr/>
        </p:nvSpPr>
        <p:spPr>
          <a:xfrm>
            <a:off x="2288704" y="5949280"/>
            <a:ext cx="288032" cy="288032"/>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solidFill>
              <a:srgbClr val="A021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Ellipse 14">
            <a:extLst>
              <a:ext uri="{FF2B5EF4-FFF2-40B4-BE49-F238E27FC236}">
                <a16:creationId xmlns:a16="http://schemas.microsoft.com/office/drawing/2014/main" id="{3F3C6339-84D3-1A4C-8647-65C3EB929601}"/>
              </a:ext>
            </a:extLst>
          </p:cNvPr>
          <p:cNvSpPr/>
          <p:nvPr/>
        </p:nvSpPr>
        <p:spPr>
          <a:xfrm>
            <a:off x="2576736" y="5229200"/>
            <a:ext cx="288032" cy="288032"/>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solidFill>
              <a:srgbClr val="A021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Ellipse 15">
            <a:extLst>
              <a:ext uri="{FF2B5EF4-FFF2-40B4-BE49-F238E27FC236}">
                <a16:creationId xmlns:a16="http://schemas.microsoft.com/office/drawing/2014/main" id="{F206E53C-EFDE-E34D-B7AC-F16DFF9540D7}"/>
              </a:ext>
            </a:extLst>
          </p:cNvPr>
          <p:cNvSpPr/>
          <p:nvPr/>
        </p:nvSpPr>
        <p:spPr>
          <a:xfrm>
            <a:off x="3584848" y="4797152"/>
            <a:ext cx="288032" cy="288032"/>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solidFill>
              <a:srgbClr val="A021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Ellipse 16">
            <a:extLst>
              <a:ext uri="{FF2B5EF4-FFF2-40B4-BE49-F238E27FC236}">
                <a16:creationId xmlns:a16="http://schemas.microsoft.com/office/drawing/2014/main" id="{37384784-EAFD-7E43-AE75-EC539145EC23}"/>
              </a:ext>
            </a:extLst>
          </p:cNvPr>
          <p:cNvSpPr/>
          <p:nvPr/>
        </p:nvSpPr>
        <p:spPr>
          <a:xfrm>
            <a:off x="4138539" y="3517754"/>
            <a:ext cx="288032" cy="288032"/>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solidFill>
              <a:srgbClr val="A021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 name="Ellipse 17">
            <a:extLst>
              <a:ext uri="{FF2B5EF4-FFF2-40B4-BE49-F238E27FC236}">
                <a16:creationId xmlns:a16="http://schemas.microsoft.com/office/drawing/2014/main" id="{5B2527E2-F002-6D48-BDDE-DF6A041D2574}"/>
              </a:ext>
            </a:extLst>
          </p:cNvPr>
          <p:cNvSpPr/>
          <p:nvPr/>
        </p:nvSpPr>
        <p:spPr>
          <a:xfrm>
            <a:off x="4948625" y="3717032"/>
            <a:ext cx="288032" cy="288032"/>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solidFill>
              <a:srgbClr val="A021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Ellipse 18">
            <a:extLst>
              <a:ext uri="{FF2B5EF4-FFF2-40B4-BE49-F238E27FC236}">
                <a16:creationId xmlns:a16="http://schemas.microsoft.com/office/drawing/2014/main" id="{FBE302B0-37D7-C248-92C9-147D90FBAA56}"/>
              </a:ext>
            </a:extLst>
          </p:cNvPr>
          <p:cNvSpPr/>
          <p:nvPr/>
        </p:nvSpPr>
        <p:spPr>
          <a:xfrm>
            <a:off x="7977336" y="423828"/>
            <a:ext cx="288032" cy="288032"/>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solidFill>
              <a:srgbClr val="A021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482339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EC4638A2-95DE-3448-BE7D-F77EFEF58753}"/>
              </a:ext>
            </a:extLst>
          </p:cNvPr>
          <p:cNvSpPr>
            <a:spLocks noGrp="1"/>
          </p:cNvSpPr>
          <p:nvPr>
            <p:ph type="ftr" sz="quarter" idx="3"/>
          </p:nvPr>
        </p:nvSpPr>
        <p:spPr/>
        <p:txBody>
          <a:bodyPr/>
          <a:lstStyle/>
          <a:p>
            <a:r>
              <a:rPr lang="en-GB" noProof="0"/>
              <a:t>AgriAdapt - ECCA 2017</a:t>
            </a:r>
          </a:p>
        </p:txBody>
      </p:sp>
      <p:pic>
        <p:nvPicPr>
          <p:cNvPr id="10" name="Image 9">
            <a:extLst>
              <a:ext uri="{FF2B5EF4-FFF2-40B4-BE49-F238E27FC236}">
                <a16:creationId xmlns:a16="http://schemas.microsoft.com/office/drawing/2014/main" id="{8BAFBB9C-18C2-2045-83EF-F32DE80AC6B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039888" y="-675456"/>
            <a:ext cx="14221967" cy="8064896"/>
          </a:xfrm>
          <a:prstGeom prst="rect">
            <a:avLst/>
          </a:prstGeom>
        </p:spPr>
      </p:pic>
      <p:sp>
        <p:nvSpPr>
          <p:cNvPr id="12" name="Titre 3">
            <a:extLst>
              <a:ext uri="{FF2B5EF4-FFF2-40B4-BE49-F238E27FC236}">
                <a16:creationId xmlns:a16="http://schemas.microsoft.com/office/drawing/2014/main" id="{50020525-CBE1-F048-8C71-13886F5BB048}"/>
              </a:ext>
            </a:extLst>
          </p:cNvPr>
          <p:cNvSpPr>
            <a:spLocks noGrp="1"/>
          </p:cNvSpPr>
          <p:nvPr>
            <p:ph type="title"/>
          </p:nvPr>
        </p:nvSpPr>
        <p:spPr>
          <a:xfrm>
            <a:off x="3052837" y="44624"/>
            <a:ext cx="3319691" cy="523220"/>
          </a:xfrm>
          <a:solidFill>
            <a:schemeClr val="bg1"/>
          </a:solidFill>
          <a:ln>
            <a:noFill/>
          </a:ln>
        </p:spPr>
        <p:txBody>
          <a:bodyPr vert="horz" wrap="none" lIns="91440" tIns="45720" rIns="91440" bIns="45720" numCol="1" anchor="t" anchorCtr="0" compatLnSpc="1">
            <a:prstTxWarp prst="textNoShape">
              <a:avLst/>
            </a:prstTxWarp>
            <a:spAutoFit/>
          </a:bodyPr>
          <a:lstStyle/>
          <a:p>
            <a:r>
              <a:rPr lang="en-GB" sz="2800" b="1" dirty="0">
                <a:solidFill>
                  <a:srgbClr val="EDAA00"/>
                </a:solidFill>
                <a:latin typeface="cafeta" charset="0"/>
                <a:cs typeface="cafeta" charset="0"/>
              </a:rPr>
              <a:t>Climate observations</a:t>
            </a:r>
          </a:p>
        </p:txBody>
      </p:sp>
      <p:sp>
        <p:nvSpPr>
          <p:cNvPr id="14" name="Ellipse 13">
            <a:extLst>
              <a:ext uri="{FF2B5EF4-FFF2-40B4-BE49-F238E27FC236}">
                <a16:creationId xmlns:a16="http://schemas.microsoft.com/office/drawing/2014/main" id="{3E590EE1-0967-3646-BB17-5B286F222739}"/>
              </a:ext>
            </a:extLst>
          </p:cNvPr>
          <p:cNvSpPr/>
          <p:nvPr/>
        </p:nvSpPr>
        <p:spPr>
          <a:xfrm>
            <a:off x="2288704" y="5949280"/>
            <a:ext cx="288032" cy="288032"/>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solidFill>
              <a:srgbClr val="A021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Ellipse 14">
            <a:extLst>
              <a:ext uri="{FF2B5EF4-FFF2-40B4-BE49-F238E27FC236}">
                <a16:creationId xmlns:a16="http://schemas.microsoft.com/office/drawing/2014/main" id="{3F3C6339-84D3-1A4C-8647-65C3EB929601}"/>
              </a:ext>
            </a:extLst>
          </p:cNvPr>
          <p:cNvSpPr/>
          <p:nvPr/>
        </p:nvSpPr>
        <p:spPr>
          <a:xfrm>
            <a:off x="2576736" y="5229200"/>
            <a:ext cx="288032" cy="288032"/>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solidFill>
              <a:srgbClr val="A021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Ellipse 15">
            <a:extLst>
              <a:ext uri="{FF2B5EF4-FFF2-40B4-BE49-F238E27FC236}">
                <a16:creationId xmlns:a16="http://schemas.microsoft.com/office/drawing/2014/main" id="{F206E53C-EFDE-E34D-B7AC-F16DFF9540D7}"/>
              </a:ext>
            </a:extLst>
          </p:cNvPr>
          <p:cNvSpPr/>
          <p:nvPr/>
        </p:nvSpPr>
        <p:spPr>
          <a:xfrm>
            <a:off x="3584848" y="4797152"/>
            <a:ext cx="288032" cy="288032"/>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solidFill>
              <a:srgbClr val="A021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Ellipse 16">
            <a:extLst>
              <a:ext uri="{FF2B5EF4-FFF2-40B4-BE49-F238E27FC236}">
                <a16:creationId xmlns:a16="http://schemas.microsoft.com/office/drawing/2014/main" id="{37384784-EAFD-7E43-AE75-EC539145EC23}"/>
              </a:ext>
            </a:extLst>
          </p:cNvPr>
          <p:cNvSpPr/>
          <p:nvPr/>
        </p:nvSpPr>
        <p:spPr>
          <a:xfrm>
            <a:off x="4138539" y="3517754"/>
            <a:ext cx="288032" cy="288032"/>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solidFill>
              <a:srgbClr val="A021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 name="Ellipse 17">
            <a:extLst>
              <a:ext uri="{FF2B5EF4-FFF2-40B4-BE49-F238E27FC236}">
                <a16:creationId xmlns:a16="http://schemas.microsoft.com/office/drawing/2014/main" id="{5B2527E2-F002-6D48-BDDE-DF6A041D2574}"/>
              </a:ext>
            </a:extLst>
          </p:cNvPr>
          <p:cNvSpPr/>
          <p:nvPr/>
        </p:nvSpPr>
        <p:spPr>
          <a:xfrm>
            <a:off x="4948625" y="3717032"/>
            <a:ext cx="288032" cy="288032"/>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solidFill>
              <a:srgbClr val="A021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Ellipse 18">
            <a:extLst>
              <a:ext uri="{FF2B5EF4-FFF2-40B4-BE49-F238E27FC236}">
                <a16:creationId xmlns:a16="http://schemas.microsoft.com/office/drawing/2014/main" id="{FBE302B0-37D7-C248-92C9-147D90FBAA56}"/>
              </a:ext>
            </a:extLst>
          </p:cNvPr>
          <p:cNvSpPr/>
          <p:nvPr/>
        </p:nvSpPr>
        <p:spPr>
          <a:xfrm>
            <a:off x="7977336" y="423828"/>
            <a:ext cx="288032" cy="288032"/>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solidFill>
              <a:srgbClr val="A021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 name="Image 1">
            <a:extLst>
              <a:ext uri="{FF2B5EF4-FFF2-40B4-BE49-F238E27FC236}">
                <a16:creationId xmlns:a16="http://schemas.microsoft.com/office/drawing/2014/main" id="{70841AE8-2804-8047-B377-B59F9D14ACD9}"/>
              </a:ext>
            </a:extLst>
          </p:cNvPr>
          <p:cNvPicPr>
            <a:picLocks noChangeAspect="1"/>
          </p:cNvPicPr>
          <p:nvPr/>
        </p:nvPicPr>
        <p:blipFill>
          <a:blip r:embed="rId4"/>
          <a:stretch>
            <a:fillRect/>
          </a:stretch>
        </p:blipFill>
        <p:spPr>
          <a:xfrm>
            <a:off x="209550" y="844550"/>
            <a:ext cx="9486900" cy="51689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493471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EC4638A2-95DE-3448-BE7D-F77EFEF58753}"/>
              </a:ext>
            </a:extLst>
          </p:cNvPr>
          <p:cNvSpPr>
            <a:spLocks noGrp="1"/>
          </p:cNvSpPr>
          <p:nvPr>
            <p:ph type="ftr" sz="quarter" idx="3"/>
          </p:nvPr>
        </p:nvSpPr>
        <p:spPr/>
        <p:txBody>
          <a:bodyPr/>
          <a:lstStyle/>
          <a:p>
            <a:r>
              <a:rPr lang="en-GB" noProof="0"/>
              <a:t>AgriAdapt - ECCA 2017</a:t>
            </a:r>
          </a:p>
        </p:txBody>
      </p:sp>
      <p:pic>
        <p:nvPicPr>
          <p:cNvPr id="10" name="Image 9">
            <a:extLst>
              <a:ext uri="{FF2B5EF4-FFF2-40B4-BE49-F238E27FC236}">
                <a16:creationId xmlns:a16="http://schemas.microsoft.com/office/drawing/2014/main" id="{8BAFBB9C-18C2-2045-83EF-F32DE80AC6B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039888" y="-675456"/>
            <a:ext cx="14221967" cy="8064896"/>
          </a:xfrm>
          <a:prstGeom prst="rect">
            <a:avLst/>
          </a:prstGeom>
        </p:spPr>
      </p:pic>
      <p:sp>
        <p:nvSpPr>
          <p:cNvPr id="12" name="Titre 3">
            <a:extLst>
              <a:ext uri="{FF2B5EF4-FFF2-40B4-BE49-F238E27FC236}">
                <a16:creationId xmlns:a16="http://schemas.microsoft.com/office/drawing/2014/main" id="{50020525-CBE1-F048-8C71-13886F5BB048}"/>
              </a:ext>
            </a:extLst>
          </p:cNvPr>
          <p:cNvSpPr>
            <a:spLocks noGrp="1"/>
          </p:cNvSpPr>
          <p:nvPr>
            <p:ph type="title"/>
          </p:nvPr>
        </p:nvSpPr>
        <p:spPr>
          <a:xfrm>
            <a:off x="3052837" y="44624"/>
            <a:ext cx="3319691" cy="523220"/>
          </a:xfrm>
          <a:solidFill>
            <a:schemeClr val="bg1"/>
          </a:solidFill>
          <a:ln>
            <a:noFill/>
          </a:ln>
        </p:spPr>
        <p:txBody>
          <a:bodyPr vert="horz" wrap="none" lIns="91440" tIns="45720" rIns="91440" bIns="45720" numCol="1" anchor="t" anchorCtr="0" compatLnSpc="1">
            <a:prstTxWarp prst="textNoShape">
              <a:avLst/>
            </a:prstTxWarp>
            <a:spAutoFit/>
          </a:bodyPr>
          <a:lstStyle/>
          <a:p>
            <a:r>
              <a:rPr lang="en-GB" sz="2800" b="1" dirty="0">
                <a:solidFill>
                  <a:srgbClr val="EDAA00"/>
                </a:solidFill>
                <a:latin typeface="cafeta" charset="0"/>
                <a:cs typeface="cafeta" charset="0"/>
              </a:rPr>
              <a:t>Climate observations</a:t>
            </a:r>
          </a:p>
        </p:txBody>
      </p:sp>
      <p:sp>
        <p:nvSpPr>
          <p:cNvPr id="14" name="Ellipse 13">
            <a:extLst>
              <a:ext uri="{FF2B5EF4-FFF2-40B4-BE49-F238E27FC236}">
                <a16:creationId xmlns:a16="http://schemas.microsoft.com/office/drawing/2014/main" id="{3E590EE1-0967-3646-BB17-5B286F222739}"/>
              </a:ext>
            </a:extLst>
          </p:cNvPr>
          <p:cNvSpPr/>
          <p:nvPr/>
        </p:nvSpPr>
        <p:spPr>
          <a:xfrm>
            <a:off x="2288704" y="5949280"/>
            <a:ext cx="288032" cy="288032"/>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solidFill>
              <a:srgbClr val="A021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Ellipse 14">
            <a:extLst>
              <a:ext uri="{FF2B5EF4-FFF2-40B4-BE49-F238E27FC236}">
                <a16:creationId xmlns:a16="http://schemas.microsoft.com/office/drawing/2014/main" id="{3F3C6339-84D3-1A4C-8647-65C3EB929601}"/>
              </a:ext>
            </a:extLst>
          </p:cNvPr>
          <p:cNvSpPr/>
          <p:nvPr/>
        </p:nvSpPr>
        <p:spPr>
          <a:xfrm>
            <a:off x="2576736" y="5229200"/>
            <a:ext cx="288032" cy="288032"/>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solidFill>
              <a:srgbClr val="A021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Ellipse 15">
            <a:extLst>
              <a:ext uri="{FF2B5EF4-FFF2-40B4-BE49-F238E27FC236}">
                <a16:creationId xmlns:a16="http://schemas.microsoft.com/office/drawing/2014/main" id="{F206E53C-EFDE-E34D-B7AC-F16DFF9540D7}"/>
              </a:ext>
            </a:extLst>
          </p:cNvPr>
          <p:cNvSpPr/>
          <p:nvPr/>
        </p:nvSpPr>
        <p:spPr>
          <a:xfrm>
            <a:off x="3584848" y="4797152"/>
            <a:ext cx="288032" cy="288032"/>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solidFill>
              <a:srgbClr val="A021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Ellipse 16">
            <a:extLst>
              <a:ext uri="{FF2B5EF4-FFF2-40B4-BE49-F238E27FC236}">
                <a16:creationId xmlns:a16="http://schemas.microsoft.com/office/drawing/2014/main" id="{37384784-EAFD-7E43-AE75-EC539145EC23}"/>
              </a:ext>
            </a:extLst>
          </p:cNvPr>
          <p:cNvSpPr/>
          <p:nvPr/>
        </p:nvSpPr>
        <p:spPr>
          <a:xfrm>
            <a:off x="4138539" y="3517754"/>
            <a:ext cx="288032" cy="288032"/>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solidFill>
              <a:srgbClr val="A021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 name="Ellipse 17">
            <a:extLst>
              <a:ext uri="{FF2B5EF4-FFF2-40B4-BE49-F238E27FC236}">
                <a16:creationId xmlns:a16="http://schemas.microsoft.com/office/drawing/2014/main" id="{5B2527E2-F002-6D48-BDDE-DF6A041D2574}"/>
              </a:ext>
            </a:extLst>
          </p:cNvPr>
          <p:cNvSpPr/>
          <p:nvPr/>
        </p:nvSpPr>
        <p:spPr>
          <a:xfrm>
            <a:off x="4948625" y="3717032"/>
            <a:ext cx="288032" cy="288032"/>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solidFill>
              <a:srgbClr val="A021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Ellipse 18">
            <a:extLst>
              <a:ext uri="{FF2B5EF4-FFF2-40B4-BE49-F238E27FC236}">
                <a16:creationId xmlns:a16="http://schemas.microsoft.com/office/drawing/2014/main" id="{FBE302B0-37D7-C248-92C9-147D90FBAA56}"/>
              </a:ext>
            </a:extLst>
          </p:cNvPr>
          <p:cNvSpPr/>
          <p:nvPr/>
        </p:nvSpPr>
        <p:spPr>
          <a:xfrm>
            <a:off x="7977336" y="423828"/>
            <a:ext cx="288032" cy="288032"/>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solidFill>
              <a:srgbClr val="A021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 name="Image 1">
            <a:extLst>
              <a:ext uri="{FF2B5EF4-FFF2-40B4-BE49-F238E27FC236}">
                <a16:creationId xmlns:a16="http://schemas.microsoft.com/office/drawing/2014/main" id="{85C356DC-2951-1A4B-B9CD-481285327BBE}"/>
              </a:ext>
            </a:extLst>
          </p:cNvPr>
          <p:cNvPicPr>
            <a:picLocks noChangeAspect="1"/>
          </p:cNvPicPr>
          <p:nvPr/>
        </p:nvPicPr>
        <p:blipFill>
          <a:blip r:embed="rId4"/>
          <a:stretch>
            <a:fillRect/>
          </a:stretch>
        </p:blipFill>
        <p:spPr>
          <a:xfrm>
            <a:off x="184150" y="812800"/>
            <a:ext cx="9537700" cy="52324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89264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EC4638A2-95DE-3448-BE7D-F77EFEF58753}"/>
              </a:ext>
            </a:extLst>
          </p:cNvPr>
          <p:cNvSpPr>
            <a:spLocks noGrp="1"/>
          </p:cNvSpPr>
          <p:nvPr>
            <p:ph type="ftr" sz="quarter" idx="3"/>
          </p:nvPr>
        </p:nvSpPr>
        <p:spPr/>
        <p:txBody>
          <a:bodyPr/>
          <a:lstStyle/>
          <a:p>
            <a:r>
              <a:rPr lang="en-GB" noProof="0"/>
              <a:t>AgriAdapt - ECCA 2017</a:t>
            </a:r>
          </a:p>
        </p:txBody>
      </p:sp>
      <p:pic>
        <p:nvPicPr>
          <p:cNvPr id="10" name="Image 9">
            <a:extLst>
              <a:ext uri="{FF2B5EF4-FFF2-40B4-BE49-F238E27FC236}">
                <a16:creationId xmlns:a16="http://schemas.microsoft.com/office/drawing/2014/main" id="{8BAFBB9C-18C2-2045-83EF-F32DE80AC6B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039888" y="-675456"/>
            <a:ext cx="14221967" cy="8064896"/>
          </a:xfrm>
          <a:prstGeom prst="rect">
            <a:avLst/>
          </a:prstGeom>
        </p:spPr>
      </p:pic>
      <p:sp>
        <p:nvSpPr>
          <p:cNvPr id="12" name="Titre 3">
            <a:extLst>
              <a:ext uri="{FF2B5EF4-FFF2-40B4-BE49-F238E27FC236}">
                <a16:creationId xmlns:a16="http://schemas.microsoft.com/office/drawing/2014/main" id="{50020525-CBE1-F048-8C71-13886F5BB048}"/>
              </a:ext>
            </a:extLst>
          </p:cNvPr>
          <p:cNvSpPr>
            <a:spLocks noGrp="1"/>
          </p:cNvSpPr>
          <p:nvPr>
            <p:ph type="title"/>
          </p:nvPr>
        </p:nvSpPr>
        <p:spPr>
          <a:xfrm>
            <a:off x="3052837" y="44624"/>
            <a:ext cx="3319691" cy="523220"/>
          </a:xfrm>
          <a:solidFill>
            <a:schemeClr val="bg1"/>
          </a:solidFill>
          <a:ln>
            <a:noFill/>
          </a:ln>
        </p:spPr>
        <p:txBody>
          <a:bodyPr vert="horz" wrap="none" lIns="91440" tIns="45720" rIns="91440" bIns="45720" numCol="1" anchor="t" anchorCtr="0" compatLnSpc="1">
            <a:prstTxWarp prst="textNoShape">
              <a:avLst/>
            </a:prstTxWarp>
            <a:spAutoFit/>
          </a:bodyPr>
          <a:lstStyle/>
          <a:p>
            <a:r>
              <a:rPr lang="en-GB" sz="2800" b="1" dirty="0">
                <a:solidFill>
                  <a:srgbClr val="EDAA00"/>
                </a:solidFill>
                <a:latin typeface="cafeta" charset="0"/>
                <a:cs typeface="cafeta" charset="0"/>
              </a:rPr>
              <a:t>Climate observations</a:t>
            </a:r>
          </a:p>
        </p:txBody>
      </p:sp>
      <p:sp>
        <p:nvSpPr>
          <p:cNvPr id="14" name="Ellipse 13">
            <a:extLst>
              <a:ext uri="{FF2B5EF4-FFF2-40B4-BE49-F238E27FC236}">
                <a16:creationId xmlns:a16="http://schemas.microsoft.com/office/drawing/2014/main" id="{3E590EE1-0967-3646-BB17-5B286F222739}"/>
              </a:ext>
            </a:extLst>
          </p:cNvPr>
          <p:cNvSpPr/>
          <p:nvPr/>
        </p:nvSpPr>
        <p:spPr>
          <a:xfrm>
            <a:off x="2288704" y="5949280"/>
            <a:ext cx="288032" cy="288032"/>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solidFill>
              <a:srgbClr val="A021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Ellipse 14">
            <a:extLst>
              <a:ext uri="{FF2B5EF4-FFF2-40B4-BE49-F238E27FC236}">
                <a16:creationId xmlns:a16="http://schemas.microsoft.com/office/drawing/2014/main" id="{3F3C6339-84D3-1A4C-8647-65C3EB929601}"/>
              </a:ext>
            </a:extLst>
          </p:cNvPr>
          <p:cNvSpPr/>
          <p:nvPr/>
        </p:nvSpPr>
        <p:spPr>
          <a:xfrm>
            <a:off x="2576736" y="5229200"/>
            <a:ext cx="288032" cy="288032"/>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solidFill>
              <a:srgbClr val="A021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Ellipse 15">
            <a:extLst>
              <a:ext uri="{FF2B5EF4-FFF2-40B4-BE49-F238E27FC236}">
                <a16:creationId xmlns:a16="http://schemas.microsoft.com/office/drawing/2014/main" id="{F206E53C-EFDE-E34D-B7AC-F16DFF9540D7}"/>
              </a:ext>
            </a:extLst>
          </p:cNvPr>
          <p:cNvSpPr/>
          <p:nvPr/>
        </p:nvSpPr>
        <p:spPr>
          <a:xfrm>
            <a:off x="3584848" y="4797152"/>
            <a:ext cx="288032" cy="288032"/>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solidFill>
              <a:srgbClr val="A021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Ellipse 16">
            <a:extLst>
              <a:ext uri="{FF2B5EF4-FFF2-40B4-BE49-F238E27FC236}">
                <a16:creationId xmlns:a16="http://schemas.microsoft.com/office/drawing/2014/main" id="{37384784-EAFD-7E43-AE75-EC539145EC23}"/>
              </a:ext>
            </a:extLst>
          </p:cNvPr>
          <p:cNvSpPr/>
          <p:nvPr/>
        </p:nvSpPr>
        <p:spPr>
          <a:xfrm>
            <a:off x="4138539" y="3517754"/>
            <a:ext cx="288032" cy="288032"/>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solidFill>
              <a:srgbClr val="A021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 name="Ellipse 17">
            <a:extLst>
              <a:ext uri="{FF2B5EF4-FFF2-40B4-BE49-F238E27FC236}">
                <a16:creationId xmlns:a16="http://schemas.microsoft.com/office/drawing/2014/main" id="{5B2527E2-F002-6D48-BDDE-DF6A041D2574}"/>
              </a:ext>
            </a:extLst>
          </p:cNvPr>
          <p:cNvSpPr/>
          <p:nvPr/>
        </p:nvSpPr>
        <p:spPr>
          <a:xfrm>
            <a:off x="4948625" y="3717032"/>
            <a:ext cx="288032" cy="288032"/>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solidFill>
              <a:srgbClr val="A021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Ellipse 18">
            <a:extLst>
              <a:ext uri="{FF2B5EF4-FFF2-40B4-BE49-F238E27FC236}">
                <a16:creationId xmlns:a16="http://schemas.microsoft.com/office/drawing/2014/main" id="{FBE302B0-37D7-C248-92C9-147D90FBAA56}"/>
              </a:ext>
            </a:extLst>
          </p:cNvPr>
          <p:cNvSpPr/>
          <p:nvPr/>
        </p:nvSpPr>
        <p:spPr>
          <a:xfrm>
            <a:off x="7977336" y="423828"/>
            <a:ext cx="288032" cy="288032"/>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solidFill>
              <a:srgbClr val="A021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 name="Image 1">
            <a:extLst>
              <a:ext uri="{FF2B5EF4-FFF2-40B4-BE49-F238E27FC236}">
                <a16:creationId xmlns:a16="http://schemas.microsoft.com/office/drawing/2014/main" id="{8275CD4C-5A1A-A142-AF74-95E8A166711C}"/>
              </a:ext>
            </a:extLst>
          </p:cNvPr>
          <p:cNvPicPr>
            <a:picLocks noChangeAspect="1"/>
          </p:cNvPicPr>
          <p:nvPr/>
        </p:nvPicPr>
        <p:blipFill>
          <a:blip r:embed="rId4"/>
          <a:stretch>
            <a:fillRect/>
          </a:stretch>
        </p:blipFill>
        <p:spPr>
          <a:xfrm>
            <a:off x="88900" y="819150"/>
            <a:ext cx="9728200" cy="52197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502411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EC4638A2-95DE-3448-BE7D-F77EFEF58753}"/>
              </a:ext>
            </a:extLst>
          </p:cNvPr>
          <p:cNvSpPr>
            <a:spLocks noGrp="1"/>
          </p:cNvSpPr>
          <p:nvPr>
            <p:ph type="ftr" sz="quarter" idx="3"/>
          </p:nvPr>
        </p:nvSpPr>
        <p:spPr/>
        <p:txBody>
          <a:bodyPr/>
          <a:lstStyle/>
          <a:p>
            <a:r>
              <a:rPr lang="en-GB" noProof="0"/>
              <a:t>AgriAdapt - ECCA 2017</a:t>
            </a:r>
          </a:p>
        </p:txBody>
      </p:sp>
      <p:pic>
        <p:nvPicPr>
          <p:cNvPr id="10" name="Image 9">
            <a:extLst>
              <a:ext uri="{FF2B5EF4-FFF2-40B4-BE49-F238E27FC236}">
                <a16:creationId xmlns:a16="http://schemas.microsoft.com/office/drawing/2014/main" id="{8BAFBB9C-18C2-2045-83EF-F32DE80AC6B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039888" y="-675456"/>
            <a:ext cx="14221967" cy="8064896"/>
          </a:xfrm>
          <a:prstGeom prst="rect">
            <a:avLst/>
          </a:prstGeom>
        </p:spPr>
      </p:pic>
      <p:sp>
        <p:nvSpPr>
          <p:cNvPr id="12" name="Titre 3">
            <a:extLst>
              <a:ext uri="{FF2B5EF4-FFF2-40B4-BE49-F238E27FC236}">
                <a16:creationId xmlns:a16="http://schemas.microsoft.com/office/drawing/2014/main" id="{50020525-CBE1-F048-8C71-13886F5BB048}"/>
              </a:ext>
            </a:extLst>
          </p:cNvPr>
          <p:cNvSpPr>
            <a:spLocks noGrp="1"/>
          </p:cNvSpPr>
          <p:nvPr>
            <p:ph type="title"/>
          </p:nvPr>
        </p:nvSpPr>
        <p:spPr>
          <a:xfrm>
            <a:off x="3052837" y="44624"/>
            <a:ext cx="3319691" cy="523220"/>
          </a:xfrm>
          <a:solidFill>
            <a:schemeClr val="bg1"/>
          </a:solidFill>
          <a:ln>
            <a:noFill/>
          </a:ln>
        </p:spPr>
        <p:txBody>
          <a:bodyPr vert="horz" wrap="none" lIns="91440" tIns="45720" rIns="91440" bIns="45720" numCol="1" anchor="t" anchorCtr="0" compatLnSpc="1">
            <a:prstTxWarp prst="textNoShape">
              <a:avLst/>
            </a:prstTxWarp>
            <a:spAutoFit/>
          </a:bodyPr>
          <a:lstStyle/>
          <a:p>
            <a:r>
              <a:rPr lang="en-GB" sz="2800" b="1" dirty="0">
                <a:solidFill>
                  <a:srgbClr val="EDAA00"/>
                </a:solidFill>
                <a:latin typeface="cafeta" charset="0"/>
                <a:cs typeface="cafeta" charset="0"/>
              </a:rPr>
              <a:t>Climate observations</a:t>
            </a:r>
          </a:p>
        </p:txBody>
      </p:sp>
      <p:sp>
        <p:nvSpPr>
          <p:cNvPr id="14" name="Ellipse 13">
            <a:extLst>
              <a:ext uri="{FF2B5EF4-FFF2-40B4-BE49-F238E27FC236}">
                <a16:creationId xmlns:a16="http://schemas.microsoft.com/office/drawing/2014/main" id="{3E590EE1-0967-3646-BB17-5B286F222739}"/>
              </a:ext>
            </a:extLst>
          </p:cNvPr>
          <p:cNvSpPr/>
          <p:nvPr/>
        </p:nvSpPr>
        <p:spPr>
          <a:xfrm>
            <a:off x="2288704" y="5949280"/>
            <a:ext cx="288032" cy="288032"/>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solidFill>
              <a:srgbClr val="A021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Ellipse 14">
            <a:extLst>
              <a:ext uri="{FF2B5EF4-FFF2-40B4-BE49-F238E27FC236}">
                <a16:creationId xmlns:a16="http://schemas.microsoft.com/office/drawing/2014/main" id="{3F3C6339-84D3-1A4C-8647-65C3EB929601}"/>
              </a:ext>
            </a:extLst>
          </p:cNvPr>
          <p:cNvSpPr/>
          <p:nvPr/>
        </p:nvSpPr>
        <p:spPr>
          <a:xfrm>
            <a:off x="2576736" y="5229200"/>
            <a:ext cx="288032" cy="288032"/>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solidFill>
              <a:srgbClr val="A021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Ellipse 15">
            <a:extLst>
              <a:ext uri="{FF2B5EF4-FFF2-40B4-BE49-F238E27FC236}">
                <a16:creationId xmlns:a16="http://schemas.microsoft.com/office/drawing/2014/main" id="{F206E53C-EFDE-E34D-B7AC-F16DFF9540D7}"/>
              </a:ext>
            </a:extLst>
          </p:cNvPr>
          <p:cNvSpPr/>
          <p:nvPr/>
        </p:nvSpPr>
        <p:spPr>
          <a:xfrm>
            <a:off x="3584848" y="4797152"/>
            <a:ext cx="288032" cy="288032"/>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solidFill>
              <a:srgbClr val="A021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Ellipse 16">
            <a:extLst>
              <a:ext uri="{FF2B5EF4-FFF2-40B4-BE49-F238E27FC236}">
                <a16:creationId xmlns:a16="http://schemas.microsoft.com/office/drawing/2014/main" id="{37384784-EAFD-7E43-AE75-EC539145EC23}"/>
              </a:ext>
            </a:extLst>
          </p:cNvPr>
          <p:cNvSpPr/>
          <p:nvPr/>
        </p:nvSpPr>
        <p:spPr>
          <a:xfrm>
            <a:off x="4138539" y="3517754"/>
            <a:ext cx="288032" cy="288032"/>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solidFill>
              <a:srgbClr val="A021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 name="Ellipse 17">
            <a:extLst>
              <a:ext uri="{FF2B5EF4-FFF2-40B4-BE49-F238E27FC236}">
                <a16:creationId xmlns:a16="http://schemas.microsoft.com/office/drawing/2014/main" id="{5B2527E2-F002-6D48-BDDE-DF6A041D2574}"/>
              </a:ext>
            </a:extLst>
          </p:cNvPr>
          <p:cNvSpPr/>
          <p:nvPr/>
        </p:nvSpPr>
        <p:spPr>
          <a:xfrm>
            <a:off x="4948625" y="3717032"/>
            <a:ext cx="288032" cy="288032"/>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solidFill>
              <a:srgbClr val="A021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Ellipse 18">
            <a:extLst>
              <a:ext uri="{FF2B5EF4-FFF2-40B4-BE49-F238E27FC236}">
                <a16:creationId xmlns:a16="http://schemas.microsoft.com/office/drawing/2014/main" id="{FBE302B0-37D7-C248-92C9-147D90FBAA56}"/>
              </a:ext>
            </a:extLst>
          </p:cNvPr>
          <p:cNvSpPr/>
          <p:nvPr/>
        </p:nvSpPr>
        <p:spPr>
          <a:xfrm>
            <a:off x="7977336" y="423828"/>
            <a:ext cx="288032" cy="288032"/>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solidFill>
              <a:srgbClr val="A021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 name="Image 1">
            <a:extLst>
              <a:ext uri="{FF2B5EF4-FFF2-40B4-BE49-F238E27FC236}">
                <a16:creationId xmlns:a16="http://schemas.microsoft.com/office/drawing/2014/main" id="{2CAB7A7F-6A31-6A49-8B24-C8487CD54B93}"/>
              </a:ext>
            </a:extLst>
          </p:cNvPr>
          <p:cNvPicPr>
            <a:picLocks noChangeAspect="1"/>
          </p:cNvPicPr>
          <p:nvPr/>
        </p:nvPicPr>
        <p:blipFill>
          <a:blip r:embed="rId4"/>
          <a:stretch>
            <a:fillRect/>
          </a:stretch>
        </p:blipFill>
        <p:spPr>
          <a:xfrm>
            <a:off x="177800" y="787400"/>
            <a:ext cx="9550400" cy="5283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470689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373851" y="135438"/>
            <a:ext cx="4339841" cy="523220"/>
          </a:xfrm>
          <a:noFill/>
          <a:ln>
            <a:noFill/>
          </a:ln>
        </p:spPr>
        <p:txBody>
          <a:bodyPr vert="horz" wrap="none" lIns="91440" tIns="45720" rIns="91440" bIns="45720" numCol="1" anchor="t" anchorCtr="0" compatLnSpc="1">
            <a:prstTxWarp prst="textNoShape">
              <a:avLst/>
            </a:prstTxWarp>
            <a:spAutoFit/>
          </a:bodyPr>
          <a:lstStyle/>
          <a:p>
            <a:r>
              <a:rPr lang="en-GB" sz="2800" b="1" dirty="0">
                <a:solidFill>
                  <a:srgbClr val="EDAA00"/>
                </a:solidFill>
                <a:latin typeface="cafeta" charset="0"/>
                <a:cs typeface="cafeta" charset="0"/>
              </a:rPr>
              <a:t>Climate events at farm level</a:t>
            </a:r>
          </a:p>
        </p:txBody>
      </p:sp>
      <p:pic>
        <p:nvPicPr>
          <p:cNvPr id="5" name="Picture 2" descr="Résultat de recherche d'images pour &quot;secheresse&quot;">
            <a:extLst>
              <a:ext uri="{FF2B5EF4-FFF2-40B4-BE49-F238E27FC236}">
                <a16:creationId xmlns:a16="http://schemas.microsoft.com/office/drawing/2014/main" id="{43206416-7FCC-F848-B7FE-DEC2CBAA43E0}"/>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77213" y="1844833"/>
            <a:ext cx="2120224" cy="141091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4" descr="Résultat de recherche d'images pour &quot;grele culture&quot;">
            <a:extLst>
              <a:ext uri="{FF2B5EF4-FFF2-40B4-BE49-F238E27FC236}">
                <a16:creationId xmlns:a16="http://schemas.microsoft.com/office/drawing/2014/main" id="{866C86CA-CAC9-E241-A6F9-0497AF987CE0}"/>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81041" y="188640"/>
            <a:ext cx="2116396" cy="141093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 name="Picture 6" descr="Résultat de recherche d'images pour &quot;chaleur culture&quot;">
            <a:extLst>
              <a:ext uri="{FF2B5EF4-FFF2-40B4-BE49-F238E27FC236}">
                <a16:creationId xmlns:a16="http://schemas.microsoft.com/office/drawing/2014/main" id="{9F85BF6F-AA5F-6046-93D0-AD1B31F1C364}"/>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77213" y="3501008"/>
            <a:ext cx="2120224" cy="141630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 name="Picture 8" descr="Résultat de recherche d'images pour &quot;neige champ&quot;">
            <a:extLst>
              <a:ext uri="{FF2B5EF4-FFF2-40B4-BE49-F238E27FC236}">
                <a16:creationId xmlns:a16="http://schemas.microsoft.com/office/drawing/2014/main" id="{BA08613B-8C1B-914C-A3C8-1B2DB9604424}"/>
              </a:ext>
            </a:extLst>
          </p:cNvPr>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b="12387"/>
          <a:stretch/>
        </p:blipFill>
        <p:spPr bwMode="auto">
          <a:xfrm>
            <a:off x="7617296" y="5171793"/>
            <a:ext cx="2228787" cy="142555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 name="Picture 10" descr="Résultat de recherche d'images pour &quot;champ inondation&quot;">
            <a:extLst>
              <a:ext uri="{FF2B5EF4-FFF2-40B4-BE49-F238E27FC236}">
                <a16:creationId xmlns:a16="http://schemas.microsoft.com/office/drawing/2014/main" id="{F1062692-D5AB-0943-BD28-C37A633F080F}"/>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476583" y="5100383"/>
            <a:ext cx="1996697" cy="149837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 name="Picture 12" descr="Résultat de recherche d'images pour &quot;champ ble canicule&quot;">
            <a:extLst>
              <a:ext uri="{FF2B5EF4-FFF2-40B4-BE49-F238E27FC236}">
                <a16:creationId xmlns:a16="http://schemas.microsoft.com/office/drawing/2014/main" id="{431D74E2-05B7-ED41-BD8B-0DD1C5CCF249}"/>
              </a:ext>
            </a:extLst>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2988871" y="5100383"/>
            <a:ext cx="2252161" cy="149837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2" name="Picture 14" descr="Résultat de recherche d'images pour &quot;erosion champ tournesol&quot;">
            <a:extLst>
              <a:ext uri="{FF2B5EF4-FFF2-40B4-BE49-F238E27FC236}">
                <a16:creationId xmlns:a16="http://schemas.microsoft.com/office/drawing/2014/main" id="{44FC12B3-5360-8A44-9672-3A7C07E3CC1C}"/>
              </a:ext>
            </a:extLst>
          </p:cNvPr>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25900" y="5100383"/>
            <a:ext cx="2684591" cy="149837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4" name="Image 13">
            <a:extLst>
              <a:ext uri="{FF2B5EF4-FFF2-40B4-BE49-F238E27FC236}">
                <a16:creationId xmlns:a16="http://schemas.microsoft.com/office/drawing/2014/main" id="{4FA05CFA-FB41-5E43-9C32-4FE8A0D2A58E}"/>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25900" y="394524"/>
            <a:ext cx="1368152" cy="1279693"/>
          </a:xfrm>
          <a:prstGeom prst="rect">
            <a:avLst/>
          </a:prstGeom>
        </p:spPr>
      </p:pic>
      <p:sp>
        <p:nvSpPr>
          <p:cNvPr id="27" name="ZoneTexte 26">
            <a:extLst>
              <a:ext uri="{FF2B5EF4-FFF2-40B4-BE49-F238E27FC236}">
                <a16:creationId xmlns:a16="http://schemas.microsoft.com/office/drawing/2014/main" id="{858A96BA-7190-564C-8C7F-2FFCFE8CCD34}"/>
              </a:ext>
            </a:extLst>
          </p:cNvPr>
          <p:cNvSpPr txBox="1"/>
          <p:nvPr/>
        </p:nvSpPr>
        <p:spPr>
          <a:xfrm>
            <a:off x="488504" y="1734813"/>
            <a:ext cx="7693100" cy="369332"/>
          </a:xfrm>
          <a:prstGeom prst="rect">
            <a:avLst/>
          </a:prstGeom>
          <a:noFill/>
        </p:spPr>
        <p:txBody>
          <a:bodyPr wrap="square" rtlCol="0">
            <a:spAutoFit/>
          </a:bodyPr>
          <a:lstStyle/>
          <a:p>
            <a:r>
              <a:rPr lang="fr-FR" b="1" dirty="0"/>
              <a:t>Spain		France		Germany		</a:t>
            </a:r>
            <a:r>
              <a:rPr lang="fr-FR" b="1" dirty="0" err="1"/>
              <a:t>Estonia</a:t>
            </a:r>
            <a:endParaRPr lang="fr-FR" b="1" dirty="0"/>
          </a:p>
        </p:txBody>
      </p:sp>
      <p:sp>
        <p:nvSpPr>
          <p:cNvPr id="28" name="ZoneTexte 27">
            <a:extLst>
              <a:ext uri="{FF2B5EF4-FFF2-40B4-BE49-F238E27FC236}">
                <a16:creationId xmlns:a16="http://schemas.microsoft.com/office/drawing/2014/main" id="{C92AA2BD-D3EC-6046-BFA2-9900526F5681}"/>
              </a:ext>
            </a:extLst>
          </p:cNvPr>
          <p:cNvSpPr txBox="1"/>
          <p:nvPr/>
        </p:nvSpPr>
        <p:spPr>
          <a:xfrm>
            <a:off x="128464" y="2250738"/>
            <a:ext cx="1584176" cy="2800767"/>
          </a:xfrm>
          <a:prstGeom prst="rect">
            <a:avLst/>
          </a:prstGeom>
          <a:noFill/>
        </p:spPr>
        <p:txBody>
          <a:bodyPr wrap="square" rtlCol="0" anchor="t" anchorCtr="0">
            <a:spAutoFit/>
          </a:bodyPr>
          <a:lstStyle>
            <a:defPPr>
              <a:defRPr lang="es-ES_tradnl"/>
            </a:defPPr>
            <a:lvl1pPr algn="ctr">
              <a:defRPr sz="1600"/>
            </a:lvl1pPr>
          </a:lstStyle>
          <a:p>
            <a:r>
              <a:rPr lang="en-GB" dirty="0"/>
              <a:t>Regular for 75% of the cereal farms &amp; impacts very variable (5%-50%)</a:t>
            </a:r>
          </a:p>
          <a:p>
            <a:endParaRPr lang="en-GB" dirty="0"/>
          </a:p>
          <a:p>
            <a:r>
              <a:rPr lang="en-GB" dirty="0"/>
              <a:t>Problematic for permanent crops, 30% frequency with very high impact</a:t>
            </a:r>
            <a:endParaRPr lang="fr-FR" dirty="0"/>
          </a:p>
        </p:txBody>
      </p:sp>
      <p:sp>
        <p:nvSpPr>
          <p:cNvPr id="29" name="ZoneTexte 28">
            <a:extLst>
              <a:ext uri="{FF2B5EF4-FFF2-40B4-BE49-F238E27FC236}">
                <a16:creationId xmlns:a16="http://schemas.microsoft.com/office/drawing/2014/main" id="{F2043425-7A78-B645-9EA2-66E41E2F8403}"/>
              </a:ext>
            </a:extLst>
          </p:cNvPr>
          <p:cNvSpPr txBox="1"/>
          <p:nvPr/>
        </p:nvSpPr>
        <p:spPr>
          <a:xfrm>
            <a:off x="1648312" y="2513662"/>
            <a:ext cx="2026486" cy="1323439"/>
          </a:xfrm>
          <a:prstGeom prst="rect">
            <a:avLst/>
          </a:prstGeom>
          <a:noFill/>
        </p:spPr>
        <p:txBody>
          <a:bodyPr wrap="square" rtlCol="0" anchor="t" anchorCtr="0">
            <a:spAutoFit/>
          </a:bodyPr>
          <a:lstStyle/>
          <a:p>
            <a:pPr algn="ctr"/>
            <a:r>
              <a:rPr lang="en-GB" sz="1600" dirty="0"/>
              <a:t>80% concerned but regular only for ¼ farms and impacts very variable (5% to 100%)</a:t>
            </a:r>
          </a:p>
        </p:txBody>
      </p:sp>
      <p:sp>
        <p:nvSpPr>
          <p:cNvPr id="30" name="Rectangle 29">
            <a:extLst>
              <a:ext uri="{FF2B5EF4-FFF2-40B4-BE49-F238E27FC236}">
                <a16:creationId xmlns:a16="http://schemas.microsoft.com/office/drawing/2014/main" id="{DAC1FE3A-E5AA-4F47-88DE-7A6352E31991}"/>
              </a:ext>
            </a:extLst>
          </p:cNvPr>
          <p:cNvSpPr/>
          <p:nvPr/>
        </p:nvSpPr>
        <p:spPr>
          <a:xfrm>
            <a:off x="3674798" y="2321087"/>
            <a:ext cx="1986191" cy="1815882"/>
          </a:xfrm>
          <a:prstGeom prst="rect">
            <a:avLst/>
          </a:prstGeom>
          <a:noFill/>
        </p:spPr>
        <p:txBody>
          <a:bodyPr wrap="square" rtlCol="0" anchor="t" anchorCtr="0">
            <a:spAutoFit/>
          </a:bodyPr>
          <a:lstStyle/>
          <a:p>
            <a:pPr algn="ctr"/>
            <a:r>
              <a:rPr lang="en-GB" sz="1600" dirty="0"/>
              <a:t>60 % of the farms concerned, mostly frequency of 10 %. Some farms frequency of &gt; 70%. Damages very variable (10 – 80%)</a:t>
            </a:r>
            <a:r>
              <a:rPr lang="fr-FR" sz="1600" dirty="0"/>
              <a:t> </a:t>
            </a:r>
          </a:p>
        </p:txBody>
      </p:sp>
      <p:sp>
        <p:nvSpPr>
          <p:cNvPr id="31" name="Rectangle 30">
            <a:extLst>
              <a:ext uri="{FF2B5EF4-FFF2-40B4-BE49-F238E27FC236}">
                <a16:creationId xmlns:a16="http://schemas.microsoft.com/office/drawing/2014/main" id="{ADBB10C8-ACF2-8B48-A04B-28281D7237C2}"/>
              </a:ext>
            </a:extLst>
          </p:cNvPr>
          <p:cNvSpPr/>
          <p:nvPr/>
        </p:nvSpPr>
        <p:spPr>
          <a:xfrm>
            <a:off x="5631105" y="2358621"/>
            <a:ext cx="1986191" cy="1077218"/>
          </a:xfrm>
          <a:prstGeom prst="rect">
            <a:avLst/>
          </a:prstGeom>
          <a:noFill/>
        </p:spPr>
        <p:txBody>
          <a:bodyPr wrap="square" rtlCol="0" anchor="t" anchorCtr="0">
            <a:spAutoFit/>
          </a:bodyPr>
          <a:lstStyle/>
          <a:p>
            <a:pPr algn="ctr"/>
            <a:r>
              <a:rPr lang="fr-FR" sz="1600" dirty="0" err="1"/>
              <a:t>Frequency</a:t>
            </a:r>
            <a:r>
              <a:rPr lang="fr-FR" sz="1600" dirty="0"/>
              <a:t> 22% on </a:t>
            </a:r>
            <a:r>
              <a:rPr lang="fr-FR" sz="1600" dirty="0" err="1"/>
              <a:t>average</a:t>
            </a:r>
            <a:r>
              <a:rPr lang="fr-FR" sz="1600" dirty="0"/>
              <a:t> (0-50%), Impact 19% on </a:t>
            </a:r>
            <a:r>
              <a:rPr lang="fr-FR" sz="1600" dirty="0" err="1"/>
              <a:t>average</a:t>
            </a:r>
            <a:r>
              <a:rPr lang="fr-FR" sz="1600" dirty="0"/>
              <a:t> (2-60%)</a:t>
            </a:r>
          </a:p>
        </p:txBody>
      </p:sp>
      <p:sp>
        <p:nvSpPr>
          <p:cNvPr id="32" name="Titre 3">
            <a:extLst>
              <a:ext uri="{FF2B5EF4-FFF2-40B4-BE49-F238E27FC236}">
                <a16:creationId xmlns:a16="http://schemas.microsoft.com/office/drawing/2014/main" id="{CF636D62-553A-614B-B8EF-9F6AA31EB221}"/>
              </a:ext>
            </a:extLst>
          </p:cNvPr>
          <p:cNvSpPr txBox="1">
            <a:spLocks/>
          </p:cNvSpPr>
          <p:nvPr/>
        </p:nvSpPr>
        <p:spPr>
          <a:xfrm>
            <a:off x="1739774" y="868779"/>
            <a:ext cx="764954" cy="523220"/>
          </a:xfrm>
          <a:prstGeom prst="rect">
            <a:avLst/>
          </a:prstGeom>
          <a:noFill/>
          <a:ln>
            <a:noFill/>
          </a:ln>
        </p:spPr>
        <p:txBody>
          <a:bodyPr vert="horz" wrap="none" lIns="91440" tIns="45720" rIns="91440" bIns="45720" numCol="1" anchor="t"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GB" sz="2800" b="1" dirty="0">
                <a:solidFill>
                  <a:srgbClr val="EDAA00"/>
                </a:solidFill>
                <a:latin typeface="cafeta" charset="0"/>
                <a:cs typeface="cafeta" charset="0"/>
              </a:rPr>
              <a:t>Hail</a:t>
            </a:r>
          </a:p>
        </p:txBody>
      </p:sp>
    </p:spTree>
    <p:extLst>
      <p:ext uri="{BB962C8B-B14F-4D97-AF65-F5344CB8AC3E}">
        <p14:creationId xmlns:p14="http://schemas.microsoft.com/office/powerpoint/2010/main" val="339633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linds(horizontal)">
                                      <p:cBhvr>
                                        <p:cTn id="10" dur="500"/>
                                        <p:tgtEl>
                                          <p:spTgt spid="2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linds(horizontal)">
                                      <p:cBhvr>
                                        <p:cTn id="13" dur="500"/>
                                        <p:tgtEl>
                                          <p:spTgt spid="2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blinds(horizontal)">
                                      <p:cBhvr>
                                        <p:cTn id="16" dur="500"/>
                                        <p:tgtEl>
                                          <p:spTgt spid="30"/>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blinds(horizontal)">
                                      <p:cBhvr>
                                        <p:cTn id="1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373851" y="135438"/>
            <a:ext cx="4339842" cy="523220"/>
          </a:xfrm>
          <a:noFill/>
          <a:ln>
            <a:noFill/>
          </a:ln>
        </p:spPr>
        <p:txBody>
          <a:bodyPr vert="horz" wrap="none" lIns="91440" tIns="45720" rIns="91440" bIns="45720" numCol="1" anchor="t" anchorCtr="0" compatLnSpc="1">
            <a:prstTxWarp prst="textNoShape">
              <a:avLst/>
            </a:prstTxWarp>
            <a:spAutoFit/>
          </a:bodyPr>
          <a:lstStyle/>
          <a:p>
            <a:r>
              <a:rPr lang="en-GB" sz="2800" b="1" dirty="0">
                <a:solidFill>
                  <a:srgbClr val="EDAA00"/>
                </a:solidFill>
                <a:latin typeface="cafeta" charset="0"/>
                <a:cs typeface="cafeta" charset="0"/>
              </a:rPr>
              <a:t>Climate events at farm level</a:t>
            </a:r>
          </a:p>
        </p:txBody>
      </p:sp>
      <p:pic>
        <p:nvPicPr>
          <p:cNvPr id="5" name="Picture 2" descr="Résultat de recherche d'images pour &quot;secheresse&quot;">
            <a:extLst>
              <a:ext uri="{FF2B5EF4-FFF2-40B4-BE49-F238E27FC236}">
                <a16:creationId xmlns:a16="http://schemas.microsoft.com/office/drawing/2014/main" id="{43206416-7FCC-F848-B7FE-DEC2CBAA43E0}"/>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77213" y="1844833"/>
            <a:ext cx="2120224" cy="141091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4" descr="Résultat de recherche d'images pour &quot;grele culture&quot;">
            <a:extLst>
              <a:ext uri="{FF2B5EF4-FFF2-40B4-BE49-F238E27FC236}">
                <a16:creationId xmlns:a16="http://schemas.microsoft.com/office/drawing/2014/main" id="{866C86CA-CAC9-E241-A6F9-0497AF987CE0}"/>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81041" y="188640"/>
            <a:ext cx="2116396" cy="141093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 name="Picture 6" descr="Résultat de recherche d'images pour &quot;chaleur culture&quot;">
            <a:extLst>
              <a:ext uri="{FF2B5EF4-FFF2-40B4-BE49-F238E27FC236}">
                <a16:creationId xmlns:a16="http://schemas.microsoft.com/office/drawing/2014/main" id="{9F85BF6F-AA5F-6046-93D0-AD1B31F1C364}"/>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77213" y="3501008"/>
            <a:ext cx="2120224" cy="141630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 name="Picture 8" descr="Résultat de recherche d'images pour &quot;neige champ&quot;">
            <a:extLst>
              <a:ext uri="{FF2B5EF4-FFF2-40B4-BE49-F238E27FC236}">
                <a16:creationId xmlns:a16="http://schemas.microsoft.com/office/drawing/2014/main" id="{BA08613B-8C1B-914C-A3C8-1B2DB9604424}"/>
              </a:ext>
            </a:extLst>
          </p:cNvPr>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b="12387"/>
          <a:stretch/>
        </p:blipFill>
        <p:spPr bwMode="auto">
          <a:xfrm>
            <a:off x="7617296" y="5171793"/>
            <a:ext cx="2228787" cy="142555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 name="Picture 10" descr="Résultat de recherche d'images pour &quot;champ inondation&quot;">
            <a:extLst>
              <a:ext uri="{FF2B5EF4-FFF2-40B4-BE49-F238E27FC236}">
                <a16:creationId xmlns:a16="http://schemas.microsoft.com/office/drawing/2014/main" id="{F1062692-D5AB-0943-BD28-C37A633F080F}"/>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476583" y="5100383"/>
            <a:ext cx="1996697" cy="149837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 name="Picture 12" descr="Résultat de recherche d'images pour &quot;champ ble canicule&quot;">
            <a:extLst>
              <a:ext uri="{FF2B5EF4-FFF2-40B4-BE49-F238E27FC236}">
                <a16:creationId xmlns:a16="http://schemas.microsoft.com/office/drawing/2014/main" id="{431D74E2-05B7-ED41-BD8B-0DD1C5CCF249}"/>
              </a:ext>
            </a:extLst>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2988871" y="5100383"/>
            <a:ext cx="2252161" cy="149837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2" name="Picture 14" descr="Résultat de recherche d'images pour &quot;erosion champ tournesol&quot;">
            <a:extLst>
              <a:ext uri="{FF2B5EF4-FFF2-40B4-BE49-F238E27FC236}">
                <a16:creationId xmlns:a16="http://schemas.microsoft.com/office/drawing/2014/main" id="{44FC12B3-5360-8A44-9672-3A7C07E3CC1C}"/>
              </a:ext>
            </a:extLst>
          </p:cNvPr>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25900" y="5100383"/>
            <a:ext cx="2684591" cy="149837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7" name="ZoneTexte 26">
            <a:extLst>
              <a:ext uri="{FF2B5EF4-FFF2-40B4-BE49-F238E27FC236}">
                <a16:creationId xmlns:a16="http://schemas.microsoft.com/office/drawing/2014/main" id="{858A96BA-7190-564C-8C7F-2FFCFE8CCD34}"/>
              </a:ext>
            </a:extLst>
          </p:cNvPr>
          <p:cNvSpPr txBox="1"/>
          <p:nvPr/>
        </p:nvSpPr>
        <p:spPr>
          <a:xfrm>
            <a:off x="488504" y="1734813"/>
            <a:ext cx="7693100" cy="369332"/>
          </a:xfrm>
          <a:prstGeom prst="rect">
            <a:avLst/>
          </a:prstGeom>
          <a:noFill/>
        </p:spPr>
        <p:txBody>
          <a:bodyPr wrap="square" rtlCol="0">
            <a:spAutoFit/>
          </a:bodyPr>
          <a:lstStyle/>
          <a:p>
            <a:r>
              <a:rPr lang="fr-FR" b="1" dirty="0"/>
              <a:t>Spain		France		Germany		</a:t>
            </a:r>
            <a:r>
              <a:rPr lang="fr-FR" b="1" dirty="0" err="1"/>
              <a:t>Estonia</a:t>
            </a:r>
            <a:endParaRPr lang="fr-FR" b="1" dirty="0"/>
          </a:p>
        </p:txBody>
      </p:sp>
      <p:sp>
        <p:nvSpPr>
          <p:cNvPr id="28" name="ZoneTexte 27">
            <a:extLst>
              <a:ext uri="{FF2B5EF4-FFF2-40B4-BE49-F238E27FC236}">
                <a16:creationId xmlns:a16="http://schemas.microsoft.com/office/drawing/2014/main" id="{C92AA2BD-D3EC-6046-BFA2-9900526F5681}"/>
              </a:ext>
            </a:extLst>
          </p:cNvPr>
          <p:cNvSpPr txBox="1"/>
          <p:nvPr/>
        </p:nvSpPr>
        <p:spPr>
          <a:xfrm>
            <a:off x="128464" y="2250738"/>
            <a:ext cx="1728192" cy="3046988"/>
          </a:xfrm>
          <a:prstGeom prst="rect">
            <a:avLst/>
          </a:prstGeom>
          <a:noFill/>
        </p:spPr>
        <p:txBody>
          <a:bodyPr wrap="square" rtlCol="0" anchor="t" anchorCtr="0">
            <a:spAutoFit/>
          </a:bodyPr>
          <a:lstStyle>
            <a:defPPr>
              <a:defRPr lang="es-ES_tradnl"/>
            </a:defPPr>
            <a:lvl1pPr algn="ctr">
              <a:defRPr sz="1600"/>
            </a:lvl1pPr>
          </a:lstStyle>
          <a:p>
            <a:r>
              <a:rPr lang="en-GB" dirty="0"/>
              <a:t>Cereal crops: regular for the 75% of the farms, impacts very variable</a:t>
            </a:r>
          </a:p>
          <a:p>
            <a:r>
              <a:rPr lang="en-GB" dirty="0"/>
              <a:t>(30%-70%)</a:t>
            </a:r>
          </a:p>
          <a:p>
            <a:endParaRPr lang="en-GB" dirty="0"/>
          </a:p>
          <a:p>
            <a:r>
              <a:rPr lang="en-GB" dirty="0"/>
              <a:t>Permanent crops: </a:t>
            </a:r>
            <a:endParaRPr lang="fr-FR" dirty="0"/>
          </a:p>
          <a:p>
            <a:r>
              <a:rPr lang="en-GB" dirty="0"/>
              <a:t>lower frequency  - variable impact</a:t>
            </a:r>
            <a:endParaRPr lang="fr-FR" dirty="0"/>
          </a:p>
          <a:p>
            <a:endParaRPr lang="en-GB" dirty="0"/>
          </a:p>
          <a:p>
            <a:endParaRPr lang="fr-FR" dirty="0"/>
          </a:p>
        </p:txBody>
      </p:sp>
      <p:sp>
        <p:nvSpPr>
          <p:cNvPr id="29" name="ZoneTexte 28">
            <a:extLst>
              <a:ext uri="{FF2B5EF4-FFF2-40B4-BE49-F238E27FC236}">
                <a16:creationId xmlns:a16="http://schemas.microsoft.com/office/drawing/2014/main" id="{F2043425-7A78-B645-9EA2-66E41E2F8403}"/>
              </a:ext>
            </a:extLst>
          </p:cNvPr>
          <p:cNvSpPr txBox="1"/>
          <p:nvPr/>
        </p:nvSpPr>
        <p:spPr>
          <a:xfrm>
            <a:off x="1648312" y="2513662"/>
            <a:ext cx="2026486" cy="923330"/>
          </a:xfrm>
          <a:prstGeom prst="rect">
            <a:avLst/>
          </a:prstGeom>
          <a:noFill/>
        </p:spPr>
        <p:txBody>
          <a:bodyPr wrap="square" rtlCol="0" anchor="t" anchorCtr="0">
            <a:spAutoFit/>
          </a:bodyPr>
          <a:lstStyle>
            <a:defPPr>
              <a:defRPr lang="es-ES_tradnl"/>
            </a:defPPr>
            <a:lvl1pPr algn="ctr">
              <a:defRPr sz="1600"/>
            </a:lvl1pPr>
          </a:lstStyle>
          <a:p>
            <a:r>
              <a:rPr lang="en-GB" dirty="0"/>
              <a:t>93% concerned.</a:t>
            </a:r>
            <a:endParaRPr lang="fr-FR" dirty="0"/>
          </a:p>
          <a:p>
            <a:r>
              <a:rPr lang="en-GB" dirty="0"/>
              <a:t>Low frequency but significant impacts.</a:t>
            </a:r>
            <a:r>
              <a:rPr lang="fr-FR" dirty="0"/>
              <a:t> </a:t>
            </a:r>
            <a:endParaRPr lang="en-GB" dirty="0"/>
          </a:p>
        </p:txBody>
      </p:sp>
      <p:sp>
        <p:nvSpPr>
          <p:cNvPr id="30" name="Rectangle 29">
            <a:extLst>
              <a:ext uri="{FF2B5EF4-FFF2-40B4-BE49-F238E27FC236}">
                <a16:creationId xmlns:a16="http://schemas.microsoft.com/office/drawing/2014/main" id="{DAC1FE3A-E5AA-4F47-88DE-7A6352E31991}"/>
              </a:ext>
            </a:extLst>
          </p:cNvPr>
          <p:cNvSpPr/>
          <p:nvPr/>
        </p:nvSpPr>
        <p:spPr>
          <a:xfrm>
            <a:off x="3674798" y="2321087"/>
            <a:ext cx="1986191" cy="2031325"/>
          </a:xfrm>
          <a:prstGeom prst="rect">
            <a:avLst/>
          </a:prstGeom>
          <a:noFill/>
        </p:spPr>
        <p:txBody>
          <a:bodyPr wrap="square" rtlCol="0" anchor="t" anchorCtr="0">
            <a:spAutoFit/>
          </a:bodyPr>
          <a:lstStyle/>
          <a:p>
            <a:pPr algn="ctr"/>
            <a:r>
              <a:rPr lang="en-GB" sz="1600" dirty="0"/>
              <a:t>23 % of farms concerned. Low frequency but especially damaging for permanent crop farms</a:t>
            </a:r>
            <a:endParaRPr lang="fr-FR" sz="1600" dirty="0"/>
          </a:p>
        </p:txBody>
      </p:sp>
      <p:sp>
        <p:nvSpPr>
          <p:cNvPr id="31" name="Rectangle 30">
            <a:extLst>
              <a:ext uri="{FF2B5EF4-FFF2-40B4-BE49-F238E27FC236}">
                <a16:creationId xmlns:a16="http://schemas.microsoft.com/office/drawing/2014/main" id="{ADBB10C8-ACF2-8B48-A04B-28281D7237C2}"/>
              </a:ext>
            </a:extLst>
          </p:cNvPr>
          <p:cNvSpPr/>
          <p:nvPr/>
        </p:nvSpPr>
        <p:spPr>
          <a:xfrm>
            <a:off x="5631105" y="2358621"/>
            <a:ext cx="1986191" cy="830997"/>
          </a:xfrm>
          <a:prstGeom prst="rect">
            <a:avLst/>
          </a:prstGeom>
          <a:noFill/>
        </p:spPr>
        <p:txBody>
          <a:bodyPr wrap="square" rtlCol="0" anchor="t" anchorCtr="0">
            <a:spAutoFit/>
          </a:bodyPr>
          <a:lstStyle/>
          <a:p>
            <a:pPr algn="ctr"/>
            <a:r>
              <a:rPr lang="fr-FR" sz="1600" dirty="0" err="1">
                <a:solidFill>
                  <a:prstClr val="black"/>
                </a:solidFill>
                <a:latin typeface="Calibri" panose="020F0502020204030204" pitchFamily="34" charset="0"/>
              </a:rPr>
              <a:t>Frequency</a:t>
            </a:r>
            <a:r>
              <a:rPr lang="fr-FR" sz="1600" dirty="0">
                <a:solidFill>
                  <a:prstClr val="black"/>
                </a:solidFill>
                <a:latin typeface="Calibri" panose="020F0502020204030204" pitchFamily="34" charset="0"/>
              </a:rPr>
              <a:t> 30% on </a:t>
            </a:r>
            <a:r>
              <a:rPr lang="fr-FR" sz="1600" dirty="0" err="1">
                <a:solidFill>
                  <a:prstClr val="black"/>
                </a:solidFill>
                <a:latin typeface="Calibri" panose="020F0502020204030204" pitchFamily="34" charset="0"/>
              </a:rPr>
              <a:t>average</a:t>
            </a:r>
            <a:r>
              <a:rPr lang="fr-FR" sz="1600" dirty="0">
                <a:solidFill>
                  <a:prstClr val="black"/>
                </a:solidFill>
                <a:latin typeface="Calibri" panose="020F0502020204030204" pitchFamily="34" charset="0"/>
              </a:rPr>
              <a:t> (10-100%), impact 29% (5-100%)</a:t>
            </a:r>
            <a:endParaRPr lang="fr-FR" sz="1600" dirty="0"/>
          </a:p>
        </p:txBody>
      </p:sp>
      <p:pic>
        <p:nvPicPr>
          <p:cNvPr id="16" name="Image 15">
            <a:extLst>
              <a:ext uri="{FF2B5EF4-FFF2-40B4-BE49-F238E27FC236}">
                <a16:creationId xmlns:a16="http://schemas.microsoft.com/office/drawing/2014/main" id="{A4384C5B-F226-5A46-899D-28D871A7D1E0}"/>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207265" y="251638"/>
            <a:ext cx="1505376" cy="1505376"/>
          </a:xfrm>
          <a:prstGeom prst="rect">
            <a:avLst/>
          </a:prstGeom>
        </p:spPr>
      </p:pic>
      <p:sp>
        <p:nvSpPr>
          <p:cNvPr id="18" name="Titre 3">
            <a:extLst>
              <a:ext uri="{FF2B5EF4-FFF2-40B4-BE49-F238E27FC236}">
                <a16:creationId xmlns:a16="http://schemas.microsoft.com/office/drawing/2014/main" id="{F8B46EC6-F5D6-BE45-BC14-3D982E3B6304}"/>
              </a:ext>
            </a:extLst>
          </p:cNvPr>
          <p:cNvSpPr txBox="1">
            <a:spLocks/>
          </p:cNvSpPr>
          <p:nvPr/>
        </p:nvSpPr>
        <p:spPr>
          <a:xfrm>
            <a:off x="1595148" y="868779"/>
            <a:ext cx="2781788" cy="523220"/>
          </a:xfrm>
          <a:prstGeom prst="rect">
            <a:avLst/>
          </a:prstGeom>
          <a:noFill/>
          <a:ln>
            <a:noFill/>
          </a:ln>
        </p:spPr>
        <p:txBody>
          <a:bodyPr vert="horz" wrap="none" lIns="91440" tIns="45720" rIns="91440" bIns="45720" numCol="1" anchor="t"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GB" sz="2800" b="1" dirty="0">
                <a:solidFill>
                  <a:srgbClr val="EDAA00"/>
                </a:solidFill>
                <a:latin typeface="cafeta" charset="0"/>
                <a:cs typeface="cafeta" charset="0"/>
              </a:rPr>
              <a:t>Intense/late frost</a:t>
            </a:r>
          </a:p>
        </p:txBody>
      </p:sp>
    </p:spTree>
    <p:extLst>
      <p:ext uri="{BB962C8B-B14F-4D97-AF65-F5344CB8AC3E}">
        <p14:creationId xmlns:p14="http://schemas.microsoft.com/office/powerpoint/2010/main" val="972503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linds(horizontal)">
                                      <p:cBhvr>
                                        <p:cTn id="10" dur="500"/>
                                        <p:tgtEl>
                                          <p:spTgt spid="2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linds(horizontal)">
                                      <p:cBhvr>
                                        <p:cTn id="13" dur="500"/>
                                        <p:tgtEl>
                                          <p:spTgt spid="2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blinds(horizontal)">
                                      <p:cBhvr>
                                        <p:cTn id="16" dur="500"/>
                                        <p:tgtEl>
                                          <p:spTgt spid="30"/>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blinds(horizontal)">
                                      <p:cBhvr>
                                        <p:cTn id="1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373851" y="135438"/>
            <a:ext cx="4339842" cy="523220"/>
          </a:xfrm>
          <a:noFill/>
          <a:ln>
            <a:noFill/>
          </a:ln>
        </p:spPr>
        <p:txBody>
          <a:bodyPr vert="horz" wrap="none" lIns="91440" tIns="45720" rIns="91440" bIns="45720" numCol="1" anchor="t" anchorCtr="0" compatLnSpc="1">
            <a:prstTxWarp prst="textNoShape">
              <a:avLst/>
            </a:prstTxWarp>
            <a:spAutoFit/>
          </a:bodyPr>
          <a:lstStyle/>
          <a:p>
            <a:r>
              <a:rPr lang="en-GB" sz="2800" b="1" dirty="0">
                <a:solidFill>
                  <a:srgbClr val="EDAA00"/>
                </a:solidFill>
                <a:latin typeface="cafeta" charset="0"/>
                <a:cs typeface="cafeta" charset="0"/>
              </a:rPr>
              <a:t>Climate events at farm level</a:t>
            </a:r>
          </a:p>
        </p:txBody>
      </p:sp>
      <p:pic>
        <p:nvPicPr>
          <p:cNvPr id="5" name="Picture 2" descr="Résultat de recherche d'images pour &quot;secheresse&quot;">
            <a:extLst>
              <a:ext uri="{FF2B5EF4-FFF2-40B4-BE49-F238E27FC236}">
                <a16:creationId xmlns:a16="http://schemas.microsoft.com/office/drawing/2014/main" id="{43206416-7FCC-F848-B7FE-DEC2CBAA43E0}"/>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77213" y="1844833"/>
            <a:ext cx="2120224" cy="141091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4" descr="Résultat de recherche d'images pour &quot;grele culture&quot;">
            <a:extLst>
              <a:ext uri="{FF2B5EF4-FFF2-40B4-BE49-F238E27FC236}">
                <a16:creationId xmlns:a16="http://schemas.microsoft.com/office/drawing/2014/main" id="{866C86CA-CAC9-E241-A6F9-0497AF987CE0}"/>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81041" y="188640"/>
            <a:ext cx="2116396" cy="141093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 name="Picture 6" descr="Résultat de recherche d'images pour &quot;chaleur culture&quot;">
            <a:extLst>
              <a:ext uri="{FF2B5EF4-FFF2-40B4-BE49-F238E27FC236}">
                <a16:creationId xmlns:a16="http://schemas.microsoft.com/office/drawing/2014/main" id="{9F85BF6F-AA5F-6046-93D0-AD1B31F1C364}"/>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77213" y="3501008"/>
            <a:ext cx="2120224" cy="141630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 name="Picture 8" descr="Résultat de recherche d'images pour &quot;neige champ&quot;">
            <a:extLst>
              <a:ext uri="{FF2B5EF4-FFF2-40B4-BE49-F238E27FC236}">
                <a16:creationId xmlns:a16="http://schemas.microsoft.com/office/drawing/2014/main" id="{BA08613B-8C1B-914C-A3C8-1B2DB9604424}"/>
              </a:ext>
            </a:extLst>
          </p:cNvPr>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b="12387"/>
          <a:stretch/>
        </p:blipFill>
        <p:spPr bwMode="auto">
          <a:xfrm>
            <a:off x="7617296" y="5171793"/>
            <a:ext cx="2228787" cy="142555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 name="Picture 10" descr="Résultat de recherche d'images pour &quot;champ inondation&quot;">
            <a:extLst>
              <a:ext uri="{FF2B5EF4-FFF2-40B4-BE49-F238E27FC236}">
                <a16:creationId xmlns:a16="http://schemas.microsoft.com/office/drawing/2014/main" id="{F1062692-D5AB-0943-BD28-C37A633F080F}"/>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476583" y="5100383"/>
            <a:ext cx="1996697" cy="149837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 name="Picture 12" descr="Résultat de recherche d'images pour &quot;champ ble canicule&quot;">
            <a:extLst>
              <a:ext uri="{FF2B5EF4-FFF2-40B4-BE49-F238E27FC236}">
                <a16:creationId xmlns:a16="http://schemas.microsoft.com/office/drawing/2014/main" id="{431D74E2-05B7-ED41-BD8B-0DD1C5CCF249}"/>
              </a:ext>
            </a:extLst>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2988871" y="5100383"/>
            <a:ext cx="2252161" cy="149837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2" name="Picture 14" descr="Résultat de recherche d'images pour &quot;erosion champ tournesol&quot;">
            <a:extLst>
              <a:ext uri="{FF2B5EF4-FFF2-40B4-BE49-F238E27FC236}">
                <a16:creationId xmlns:a16="http://schemas.microsoft.com/office/drawing/2014/main" id="{44FC12B3-5360-8A44-9672-3A7C07E3CC1C}"/>
              </a:ext>
            </a:extLst>
          </p:cNvPr>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25900" y="5100383"/>
            <a:ext cx="2684591" cy="149837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7" name="ZoneTexte 26">
            <a:extLst>
              <a:ext uri="{FF2B5EF4-FFF2-40B4-BE49-F238E27FC236}">
                <a16:creationId xmlns:a16="http://schemas.microsoft.com/office/drawing/2014/main" id="{858A96BA-7190-564C-8C7F-2FFCFE8CCD34}"/>
              </a:ext>
            </a:extLst>
          </p:cNvPr>
          <p:cNvSpPr txBox="1"/>
          <p:nvPr/>
        </p:nvSpPr>
        <p:spPr>
          <a:xfrm>
            <a:off x="488504" y="1734813"/>
            <a:ext cx="7693100" cy="369332"/>
          </a:xfrm>
          <a:prstGeom prst="rect">
            <a:avLst/>
          </a:prstGeom>
          <a:noFill/>
        </p:spPr>
        <p:txBody>
          <a:bodyPr wrap="square" rtlCol="0">
            <a:spAutoFit/>
          </a:bodyPr>
          <a:lstStyle/>
          <a:p>
            <a:r>
              <a:rPr lang="fr-FR" b="1" dirty="0"/>
              <a:t>Spain		France		Germany		</a:t>
            </a:r>
            <a:r>
              <a:rPr lang="fr-FR" b="1" dirty="0" err="1"/>
              <a:t>Estonia</a:t>
            </a:r>
            <a:endParaRPr lang="fr-FR" b="1" dirty="0"/>
          </a:p>
        </p:txBody>
      </p:sp>
      <p:sp>
        <p:nvSpPr>
          <p:cNvPr id="28" name="ZoneTexte 27">
            <a:extLst>
              <a:ext uri="{FF2B5EF4-FFF2-40B4-BE49-F238E27FC236}">
                <a16:creationId xmlns:a16="http://schemas.microsoft.com/office/drawing/2014/main" id="{C92AA2BD-D3EC-6046-BFA2-9900526F5681}"/>
              </a:ext>
            </a:extLst>
          </p:cNvPr>
          <p:cNvSpPr txBox="1"/>
          <p:nvPr/>
        </p:nvSpPr>
        <p:spPr>
          <a:xfrm>
            <a:off x="128464" y="2250738"/>
            <a:ext cx="1728192" cy="2308324"/>
          </a:xfrm>
          <a:prstGeom prst="rect">
            <a:avLst/>
          </a:prstGeom>
          <a:noFill/>
        </p:spPr>
        <p:txBody>
          <a:bodyPr wrap="square" rtlCol="0" anchor="t" anchorCtr="0">
            <a:spAutoFit/>
          </a:bodyPr>
          <a:lstStyle>
            <a:defPPr>
              <a:defRPr lang="es-ES_tradnl"/>
            </a:defPPr>
            <a:lvl1pPr algn="ctr">
              <a:defRPr sz="1600"/>
            </a:lvl1pPr>
          </a:lstStyle>
          <a:p>
            <a:r>
              <a:rPr lang="en-GB" dirty="0"/>
              <a:t>More frequent and potential significant impacts (20-100%).</a:t>
            </a:r>
          </a:p>
          <a:p>
            <a:endParaRPr lang="en-GB" dirty="0"/>
          </a:p>
          <a:p>
            <a:r>
              <a:rPr lang="en-GB" dirty="0"/>
              <a:t>First limiting climate factor for permanent crops &amp; </a:t>
            </a:r>
            <a:r>
              <a:rPr lang="en-GB" dirty="0" err="1"/>
              <a:t>dehesa</a:t>
            </a:r>
            <a:endParaRPr lang="fr-FR" dirty="0"/>
          </a:p>
        </p:txBody>
      </p:sp>
      <p:sp>
        <p:nvSpPr>
          <p:cNvPr id="29" name="ZoneTexte 28">
            <a:extLst>
              <a:ext uri="{FF2B5EF4-FFF2-40B4-BE49-F238E27FC236}">
                <a16:creationId xmlns:a16="http://schemas.microsoft.com/office/drawing/2014/main" id="{F2043425-7A78-B645-9EA2-66E41E2F8403}"/>
              </a:ext>
            </a:extLst>
          </p:cNvPr>
          <p:cNvSpPr txBox="1"/>
          <p:nvPr/>
        </p:nvSpPr>
        <p:spPr>
          <a:xfrm>
            <a:off x="1648312" y="2513662"/>
            <a:ext cx="2026486" cy="1077218"/>
          </a:xfrm>
          <a:prstGeom prst="rect">
            <a:avLst/>
          </a:prstGeom>
          <a:noFill/>
        </p:spPr>
        <p:txBody>
          <a:bodyPr wrap="square" rtlCol="0" anchor="t" anchorCtr="0">
            <a:spAutoFit/>
          </a:bodyPr>
          <a:lstStyle>
            <a:defPPr>
              <a:defRPr lang="es-ES_tradnl"/>
            </a:defPPr>
            <a:lvl1pPr algn="ctr">
              <a:defRPr sz="1600"/>
            </a:lvl1pPr>
          </a:lstStyle>
          <a:p>
            <a:r>
              <a:rPr lang="en-GB" dirty="0"/>
              <a:t>60% concerned.</a:t>
            </a:r>
            <a:endParaRPr lang="fr-FR" dirty="0"/>
          </a:p>
          <a:p>
            <a:r>
              <a:rPr lang="en-GB" dirty="0"/>
              <a:t>More frequent and potential significant impacts.</a:t>
            </a:r>
            <a:r>
              <a:rPr lang="fr-FR" dirty="0"/>
              <a:t> </a:t>
            </a:r>
            <a:endParaRPr lang="en-GB" dirty="0"/>
          </a:p>
        </p:txBody>
      </p:sp>
      <p:sp>
        <p:nvSpPr>
          <p:cNvPr id="30" name="Rectangle 29">
            <a:extLst>
              <a:ext uri="{FF2B5EF4-FFF2-40B4-BE49-F238E27FC236}">
                <a16:creationId xmlns:a16="http://schemas.microsoft.com/office/drawing/2014/main" id="{DAC1FE3A-E5AA-4F47-88DE-7A6352E31991}"/>
              </a:ext>
            </a:extLst>
          </p:cNvPr>
          <p:cNvSpPr/>
          <p:nvPr/>
        </p:nvSpPr>
        <p:spPr>
          <a:xfrm>
            <a:off x="3674798" y="2321087"/>
            <a:ext cx="1986191" cy="2308324"/>
          </a:xfrm>
          <a:prstGeom prst="rect">
            <a:avLst/>
          </a:prstGeom>
          <a:noFill/>
        </p:spPr>
        <p:txBody>
          <a:bodyPr wrap="square" rtlCol="0" anchor="t" anchorCtr="0">
            <a:spAutoFit/>
          </a:bodyPr>
          <a:lstStyle/>
          <a:p>
            <a:pPr algn="ctr"/>
            <a:r>
              <a:rPr lang="en-GB" sz="1600" dirty="0"/>
              <a:t>Early summer drought increasing problem with frequencies of 40 – 50%). 50 % of the farms concerned with drought in general. </a:t>
            </a:r>
            <a:endParaRPr lang="fr-FR" sz="1600" dirty="0"/>
          </a:p>
        </p:txBody>
      </p:sp>
      <p:sp>
        <p:nvSpPr>
          <p:cNvPr id="31" name="Rectangle 30">
            <a:extLst>
              <a:ext uri="{FF2B5EF4-FFF2-40B4-BE49-F238E27FC236}">
                <a16:creationId xmlns:a16="http://schemas.microsoft.com/office/drawing/2014/main" id="{ADBB10C8-ACF2-8B48-A04B-28281D7237C2}"/>
              </a:ext>
            </a:extLst>
          </p:cNvPr>
          <p:cNvSpPr/>
          <p:nvPr/>
        </p:nvSpPr>
        <p:spPr>
          <a:xfrm>
            <a:off x="5631105" y="2358621"/>
            <a:ext cx="1986191" cy="830997"/>
          </a:xfrm>
          <a:prstGeom prst="rect">
            <a:avLst/>
          </a:prstGeom>
          <a:noFill/>
        </p:spPr>
        <p:txBody>
          <a:bodyPr wrap="square" rtlCol="0" anchor="t" anchorCtr="0">
            <a:spAutoFit/>
          </a:bodyPr>
          <a:lstStyle/>
          <a:p>
            <a:pPr algn="ctr"/>
            <a:r>
              <a:rPr lang="fr-FR" sz="1600" dirty="0" err="1">
                <a:solidFill>
                  <a:prstClr val="black"/>
                </a:solidFill>
                <a:latin typeface="Calibri" panose="020F0502020204030204" pitchFamily="34" charset="0"/>
              </a:rPr>
              <a:t>Frequency</a:t>
            </a:r>
            <a:r>
              <a:rPr lang="fr-FR" sz="1600" dirty="0">
                <a:solidFill>
                  <a:prstClr val="black"/>
                </a:solidFill>
                <a:latin typeface="Calibri" panose="020F0502020204030204" pitchFamily="34" charset="0"/>
              </a:rPr>
              <a:t> 27% (10-100%), impact 10% (5-35%).</a:t>
            </a:r>
            <a:endParaRPr lang="fr-FR" sz="1600" dirty="0"/>
          </a:p>
        </p:txBody>
      </p:sp>
      <p:sp>
        <p:nvSpPr>
          <p:cNvPr id="17" name="Titre 3">
            <a:extLst>
              <a:ext uri="{FF2B5EF4-FFF2-40B4-BE49-F238E27FC236}">
                <a16:creationId xmlns:a16="http://schemas.microsoft.com/office/drawing/2014/main" id="{3B98789A-DDD3-3145-8A24-E89DD14BA3E6}"/>
              </a:ext>
            </a:extLst>
          </p:cNvPr>
          <p:cNvSpPr txBox="1">
            <a:spLocks/>
          </p:cNvSpPr>
          <p:nvPr/>
        </p:nvSpPr>
        <p:spPr>
          <a:xfrm>
            <a:off x="2067577" y="868779"/>
            <a:ext cx="1403269" cy="523220"/>
          </a:xfrm>
          <a:prstGeom prst="rect">
            <a:avLst/>
          </a:prstGeom>
          <a:noFill/>
          <a:ln>
            <a:noFill/>
          </a:ln>
        </p:spPr>
        <p:txBody>
          <a:bodyPr vert="horz" wrap="none" lIns="91440" tIns="45720" rIns="91440" bIns="45720" numCol="1" anchor="t"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GB" sz="2800" b="1" dirty="0">
                <a:solidFill>
                  <a:srgbClr val="EDAA00"/>
                </a:solidFill>
                <a:latin typeface="cafeta" charset="0"/>
                <a:cs typeface="cafeta" charset="0"/>
              </a:rPr>
              <a:t>Drought</a:t>
            </a:r>
          </a:p>
        </p:txBody>
      </p:sp>
      <p:pic>
        <p:nvPicPr>
          <p:cNvPr id="3" name="Image 2">
            <a:extLst>
              <a:ext uri="{FF2B5EF4-FFF2-40B4-BE49-F238E27FC236}">
                <a16:creationId xmlns:a16="http://schemas.microsoft.com/office/drawing/2014/main" id="{F123B31C-836E-294D-BA65-7D79539EE1C8}"/>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51143" y="188640"/>
            <a:ext cx="1924623" cy="1445726"/>
          </a:xfrm>
          <a:prstGeom prst="rect">
            <a:avLst/>
          </a:prstGeom>
        </p:spPr>
      </p:pic>
    </p:spTree>
    <p:extLst>
      <p:ext uri="{BB962C8B-B14F-4D97-AF65-F5344CB8AC3E}">
        <p14:creationId xmlns:p14="http://schemas.microsoft.com/office/powerpoint/2010/main" val="1558509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linds(horizontal)">
                                      <p:cBhvr>
                                        <p:cTn id="10" dur="500"/>
                                        <p:tgtEl>
                                          <p:spTgt spid="2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linds(horizontal)">
                                      <p:cBhvr>
                                        <p:cTn id="13" dur="500"/>
                                        <p:tgtEl>
                                          <p:spTgt spid="2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blinds(horizontal)">
                                      <p:cBhvr>
                                        <p:cTn id="16" dur="500"/>
                                        <p:tgtEl>
                                          <p:spTgt spid="30"/>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blinds(horizontal)">
                                      <p:cBhvr>
                                        <p:cTn id="1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373851" y="135438"/>
            <a:ext cx="4339842" cy="523220"/>
          </a:xfrm>
          <a:noFill/>
          <a:ln>
            <a:noFill/>
          </a:ln>
        </p:spPr>
        <p:txBody>
          <a:bodyPr vert="horz" wrap="none" lIns="91440" tIns="45720" rIns="91440" bIns="45720" numCol="1" anchor="t" anchorCtr="0" compatLnSpc="1">
            <a:prstTxWarp prst="textNoShape">
              <a:avLst/>
            </a:prstTxWarp>
            <a:spAutoFit/>
          </a:bodyPr>
          <a:lstStyle/>
          <a:p>
            <a:r>
              <a:rPr lang="en-GB" sz="2800" b="1" dirty="0">
                <a:solidFill>
                  <a:srgbClr val="EDAA00"/>
                </a:solidFill>
                <a:latin typeface="cafeta" charset="0"/>
                <a:cs typeface="cafeta" charset="0"/>
              </a:rPr>
              <a:t>Climate events at farm level</a:t>
            </a:r>
          </a:p>
        </p:txBody>
      </p:sp>
      <p:pic>
        <p:nvPicPr>
          <p:cNvPr id="5" name="Picture 2" descr="Résultat de recherche d'images pour &quot;secheresse&quot;">
            <a:extLst>
              <a:ext uri="{FF2B5EF4-FFF2-40B4-BE49-F238E27FC236}">
                <a16:creationId xmlns:a16="http://schemas.microsoft.com/office/drawing/2014/main" id="{43206416-7FCC-F848-B7FE-DEC2CBAA43E0}"/>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77213" y="1844833"/>
            <a:ext cx="2120224" cy="141091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4" descr="Résultat de recherche d'images pour &quot;grele culture&quot;">
            <a:extLst>
              <a:ext uri="{FF2B5EF4-FFF2-40B4-BE49-F238E27FC236}">
                <a16:creationId xmlns:a16="http://schemas.microsoft.com/office/drawing/2014/main" id="{866C86CA-CAC9-E241-A6F9-0497AF987CE0}"/>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81041" y="188640"/>
            <a:ext cx="2116396" cy="141093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 name="Picture 6" descr="Résultat de recherche d'images pour &quot;chaleur culture&quot;">
            <a:extLst>
              <a:ext uri="{FF2B5EF4-FFF2-40B4-BE49-F238E27FC236}">
                <a16:creationId xmlns:a16="http://schemas.microsoft.com/office/drawing/2014/main" id="{9F85BF6F-AA5F-6046-93D0-AD1B31F1C364}"/>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77213" y="3501008"/>
            <a:ext cx="2120224" cy="141630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 name="Picture 8" descr="Résultat de recherche d'images pour &quot;neige champ&quot;">
            <a:extLst>
              <a:ext uri="{FF2B5EF4-FFF2-40B4-BE49-F238E27FC236}">
                <a16:creationId xmlns:a16="http://schemas.microsoft.com/office/drawing/2014/main" id="{BA08613B-8C1B-914C-A3C8-1B2DB9604424}"/>
              </a:ext>
            </a:extLst>
          </p:cNvPr>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b="12387"/>
          <a:stretch/>
        </p:blipFill>
        <p:spPr bwMode="auto">
          <a:xfrm>
            <a:off x="7617296" y="5171793"/>
            <a:ext cx="2228787" cy="142555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 name="Picture 10" descr="Résultat de recherche d'images pour &quot;champ inondation&quot;">
            <a:extLst>
              <a:ext uri="{FF2B5EF4-FFF2-40B4-BE49-F238E27FC236}">
                <a16:creationId xmlns:a16="http://schemas.microsoft.com/office/drawing/2014/main" id="{F1062692-D5AB-0943-BD28-C37A633F080F}"/>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476583" y="5100383"/>
            <a:ext cx="1996697" cy="149837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 name="Picture 12" descr="Résultat de recherche d'images pour &quot;champ ble canicule&quot;">
            <a:extLst>
              <a:ext uri="{FF2B5EF4-FFF2-40B4-BE49-F238E27FC236}">
                <a16:creationId xmlns:a16="http://schemas.microsoft.com/office/drawing/2014/main" id="{431D74E2-05B7-ED41-BD8B-0DD1C5CCF249}"/>
              </a:ext>
            </a:extLst>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2988871" y="5100383"/>
            <a:ext cx="2252161" cy="149837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2" name="Picture 14" descr="Résultat de recherche d'images pour &quot;erosion champ tournesol&quot;">
            <a:extLst>
              <a:ext uri="{FF2B5EF4-FFF2-40B4-BE49-F238E27FC236}">
                <a16:creationId xmlns:a16="http://schemas.microsoft.com/office/drawing/2014/main" id="{44FC12B3-5360-8A44-9672-3A7C07E3CC1C}"/>
              </a:ext>
            </a:extLst>
          </p:cNvPr>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25900" y="5100383"/>
            <a:ext cx="2684591" cy="149837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7" name="ZoneTexte 26">
            <a:extLst>
              <a:ext uri="{FF2B5EF4-FFF2-40B4-BE49-F238E27FC236}">
                <a16:creationId xmlns:a16="http://schemas.microsoft.com/office/drawing/2014/main" id="{858A96BA-7190-564C-8C7F-2FFCFE8CCD34}"/>
              </a:ext>
            </a:extLst>
          </p:cNvPr>
          <p:cNvSpPr txBox="1"/>
          <p:nvPr/>
        </p:nvSpPr>
        <p:spPr>
          <a:xfrm>
            <a:off x="488504" y="1734813"/>
            <a:ext cx="7693100" cy="369332"/>
          </a:xfrm>
          <a:prstGeom prst="rect">
            <a:avLst/>
          </a:prstGeom>
          <a:noFill/>
        </p:spPr>
        <p:txBody>
          <a:bodyPr wrap="square" rtlCol="0">
            <a:spAutoFit/>
          </a:bodyPr>
          <a:lstStyle/>
          <a:p>
            <a:r>
              <a:rPr lang="fr-FR" b="1" dirty="0"/>
              <a:t>Spain		France		Germany		</a:t>
            </a:r>
            <a:r>
              <a:rPr lang="fr-FR" b="1" dirty="0" err="1"/>
              <a:t>Estonia</a:t>
            </a:r>
            <a:endParaRPr lang="fr-FR" b="1" dirty="0"/>
          </a:p>
        </p:txBody>
      </p:sp>
      <p:sp>
        <p:nvSpPr>
          <p:cNvPr id="28" name="ZoneTexte 27">
            <a:extLst>
              <a:ext uri="{FF2B5EF4-FFF2-40B4-BE49-F238E27FC236}">
                <a16:creationId xmlns:a16="http://schemas.microsoft.com/office/drawing/2014/main" id="{C92AA2BD-D3EC-6046-BFA2-9900526F5681}"/>
              </a:ext>
            </a:extLst>
          </p:cNvPr>
          <p:cNvSpPr txBox="1"/>
          <p:nvPr/>
        </p:nvSpPr>
        <p:spPr>
          <a:xfrm>
            <a:off x="128463" y="2250738"/>
            <a:ext cx="1728193" cy="2062103"/>
          </a:xfrm>
          <a:prstGeom prst="rect">
            <a:avLst/>
          </a:prstGeom>
          <a:noFill/>
        </p:spPr>
        <p:txBody>
          <a:bodyPr wrap="square" rtlCol="0" anchor="t" anchorCtr="0">
            <a:spAutoFit/>
          </a:bodyPr>
          <a:lstStyle>
            <a:defPPr>
              <a:defRPr lang="es-ES_tradnl"/>
            </a:defPPr>
            <a:lvl1pPr algn="ctr">
              <a:defRPr sz="1600"/>
            </a:lvl1pPr>
          </a:lstStyle>
          <a:p>
            <a:r>
              <a:rPr lang="en-GB" dirty="0"/>
              <a:t>High frequency.</a:t>
            </a:r>
          </a:p>
          <a:p>
            <a:endParaRPr lang="en-GB" dirty="0"/>
          </a:p>
          <a:p>
            <a:r>
              <a:rPr lang="en-GB" dirty="0"/>
              <a:t>Significant impacts for animals, permanent crops, tomatoes.</a:t>
            </a:r>
          </a:p>
          <a:p>
            <a:endParaRPr lang="en-GB" dirty="0"/>
          </a:p>
          <a:p>
            <a:endParaRPr lang="en-GB" dirty="0"/>
          </a:p>
        </p:txBody>
      </p:sp>
      <p:sp>
        <p:nvSpPr>
          <p:cNvPr id="29" name="ZoneTexte 28">
            <a:extLst>
              <a:ext uri="{FF2B5EF4-FFF2-40B4-BE49-F238E27FC236}">
                <a16:creationId xmlns:a16="http://schemas.microsoft.com/office/drawing/2014/main" id="{F2043425-7A78-B645-9EA2-66E41E2F8403}"/>
              </a:ext>
            </a:extLst>
          </p:cNvPr>
          <p:cNvSpPr txBox="1"/>
          <p:nvPr/>
        </p:nvSpPr>
        <p:spPr>
          <a:xfrm>
            <a:off x="1648312" y="2513662"/>
            <a:ext cx="2026486" cy="830997"/>
          </a:xfrm>
          <a:prstGeom prst="rect">
            <a:avLst/>
          </a:prstGeom>
          <a:noFill/>
        </p:spPr>
        <p:txBody>
          <a:bodyPr wrap="square" rtlCol="0" anchor="t" anchorCtr="0">
            <a:spAutoFit/>
          </a:bodyPr>
          <a:lstStyle>
            <a:defPPr>
              <a:defRPr lang="es-ES_tradnl"/>
            </a:defPPr>
            <a:lvl1pPr algn="ctr">
              <a:defRPr sz="1600"/>
            </a:lvl1pPr>
          </a:lstStyle>
          <a:p>
            <a:r>
              <a:rPr lang="en-GB" dirty="0"/>
              <a:t>78% concerned.</a:t>
            </a:r>
            <a:endParaRPr lang="fr-FR" dirty="0"/>
          </a:p>
          <a:p>
            <a:r>
              <a:rPr lang="en-GB" dirty="0"/>
              <a:t>More frequent but punctual impacts.</a:t>
            </a:r>
            <a:r>
              <a:rPr lang="fr-FR" dirty="0"/>
              <a:t> </a:t>
            </a:r>
            <a:endParaRPr lang="en-GB" dirty="0"/>
          </a:p>
        </p:txBody>
      </p:sp>
      <p:sp>
        <p:nvSpPr>
          <p:cNvPr id="30" name="Rectangle 29">
            <a:extLst>
              <a:ext uri="{FF2B5EF4-FFF2-40B4-BE49-F238E27FC236}">
                <a16:creationId xmlns:a16="http://schemas.microsoft.com/office/drawing/2014/main" id="{DAC1FE3A-E5AA-4F47-88DE-7A6352E31991}"/>
              </a:ext>
            </a:extLst>
          </p:cNvPr>
          <p:cNvSpPr/>
          <p:nvPr/>
        </p:nvSpPr>
        <p:spPr>
          <a:xfrm>
            <a:off x="3674798" y="2321087"/>
            <a:ext cx="1986191" cy="1569660"/>
          </a:xfrm>
          <a:prstGeom prst="rect">
            <a:avLst/>
          </a:prstGeom>
          <a:noFill/>
        </p:spPr>
        <p:txBody>
          <a:bodyPr wrap="square" rtlCol="0" anchor="t" anchorCtr="0">
            <a:spAutoFit/>
          </a:bodyPr>
          <a:lstStyle/>
          <a:p>
            <a:pPr algn="ctr"/>
            <a:r>
              <a:rPr lang="en-GB" sz="1600" dirty="0"/>
              <a:t>Only 20 % of farms stated as a concern, but in reality nearly 100 % of the farms concerned. Frequencies of 40 %. </a:t>
            </a:r>
            <a:endParaRPr lang="fr-FR" sz="1600" dirty="0"/>
          </a:p>
        </p:txBody>
      </p:sp>
      <p:sp>
        <p:nvSpPr>
          <p:cNvPr id="31" name="Rectangle 30">
            <a:extLst>
              <a:ext uri="{FF2B5EF4-FFF2-40B4-BE49-F238E27FC236}">
                <a16:creationId xmlns:a16="http://schemas.microsoft.com/office/drawing/2014/main" id="{ADBB10C8-ACF2-8B48-A04B-28281D7237C2}"/>
              </a:ext>
            </a:extLst>
          </p:cNvPr>
          <p:cNvSpPr/>
          <p:nvPr/>
        </p:nvSpPr>
        <p:spPr>
          <a:xfrm>
            <a:off x="5631105" y="2358621"/>
            <a:ext cx="1986191" cy="830997"/>
          </a:xfrm>
          <a:prstGeom prst="rect">
            <a:avLst/>
          </a:prstGeom>
          <a:noFill/>
        </p:spPr>
        <p:txBody>
          <a:bodyPr wrap="square" rtlCol="0" anchor="t" anchorCtr="0">
            <a:spAutoFit/>
          </a:bodyPr>
          <a:lstStyle/>
          <a:p>
            <a:pPr algn="ctr"/>
            <a:r>
              <a:rPr lang="fr-FR" sz="1600" dirty="0" err="1">
                <a:solidFill>
                  <a:prstClr val="black"/>
                </a:solidFill>
                <a:latin typeface="Calibri" panose="020F0502020204030204" pitchFamily="34" charset="0"/>
              </a:rPr>
              <a:t>Frequency</a:t>
            </a:r>
            <a:r>
              <a:rPr lang="fr-FR" sz="1600" dirty="0">
                <a:solidFill>
                  <a:prstClr val="black"/>
                </a:solidFill>
                <a:latin typeface="Calibri" panose="020F0502020204030204" pitchFamily="34" charset="0"/>
              </a:rPr>
              <a:t> 17% (10-20%), impact 21% (10-30%). </a:t>
            </a:r>
            <a:endParaRPr lang="fr-FR" sz="1600" dirty="0"/>
          </a:p>
        </p:txBody>
      </p:sp>
      <p:sp>
        <p:nvSpPr>
          <p:cNvPr id="17" name="Titre 3">
            <a:extLst>
              <a:ext uri="{FF2B5EF4-FFF2-40B4-BE49-F238E27FC236}">
                <a16:creationId xmlns:a16="http://schemas.microsoft.com/office/drawing/2014/main" id="{3B98789A-DDD3-3145-8A24-E89DD14BA3E6}"/>
              </a:ext>
            </a:extLst>
          </p:cNvPr>
          <p:cNvSpPr txBox="1">
            <a:spLocks/>
          </p:cNvSpPr>
          <p:nvPr/>
        </p:nvSpPr>
        <p:spPr>
          <a:xfrm>
            <a:off x="1766675" y="868779"/>
            <a:ext cx="2970301" cy="523220"/>
          </a:xfrm>
          <a:prstGeom prst="rect">
            <a:avLst/>
          </a:prstGeom>
          <a:noFill/>
          <a:ln>
            <a:noFill/>
          </a:ln>
        </p:spPr>
        <p:txBody>
          <a:bodyPr vert="horz" wrap="none" lIns="91440" tIns="45720" rIns="91440" bIns="45720" numCol="1" anchor="t"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GB" sz="2800" b="1" dirty="0">
                <a:solidFill>
                  <a:srgbClr val="EDAA00"/>
                </a:solidFill>
                <a:latin typeface="cafeta" charset="0"/>
                <a:cs typeface="cafeta" charset="0"/>
              </a:rPr>
              <a:t>High temperatures</a:t>
            </a:r>
          </a:p>
        </p:txBody>
      </p:sp>
      <p:pic>
        <p:nvPicPr>
          <p:cNvPr id="18" name="Image 17">
            <a:extLst>
              <a:ext uri="{FF2B5EF4-FFF2-40B4-BE49-F238E27FC236}">
                <a16:creationId xmlns:a16="http://schemas.microsoft.com/office/drawing/2014/main" id="{D44CE9F9-0CC1-8444-BDDB-BEDAAFCDD5C8}"/>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7809" y="6258"/>
            <a:ext cx="1775694" cy="1775694"/>
          </a:xfrm>
          <a:prstGeom prst="rect">
            <a:avLst/>
          </a:prstGeom>
        </p:spPr>
      </p:pic>
    </p:spTree>
    <p:extLst>
      <p:ext uri="{BB962C8B-B14F-4D97-AF65-F5344CB8AC3E}">
        <p14:creationId xmlns:p14="http://schemas.microsoft.com/office/powerpoint/2010/main" val="24383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linds(horizontal)">
                                      <p:cBhvr>
                                        <p:cTn id="10" dur="500"/>
                                        <p:tgtEl>
                                          <p:spTgt spid="2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blinds(horizontal)">
                                      <p:cBhvr>
                                        <p:cTn id="13" dur="500"/>
                                        <p:tgtEl>
                                          <p:spTgt spid="3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blinds(horizontal)">
                                      <p:cBhvr>
                                        <p:cTn id="1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1">
            <a:extLst>
              <a:ext uri="{FF2B5EF4-FFF2-40B4-BE49-F238E27FC236}">
                <a16:creationId xmlns:a16="http://schemas.microsoft.com/office/drawing/2014/main" id="{019FA32E-B04D-3F45-A990-E84536E52661}"/>
              </a:ext>
            </a:extLst>
          </p:cNvPr>
          <p:cNvSpPr>
            <a:spLocks noGrp="1"/>
          </p:cNvSpPr>
          <p:nvPr>
            <p:ph type="title"/>
          </p:nvPr>
        </p:nvSpPr>
        <p:spPr bwMode="auto">
          <a:xfrm>
            <a:off x="200025" y="241300"/>
            <a:ext cx="9505950" cy="9540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defRPr/>
            </a:pPr>
            <a:r>
              <a:rPr lang="en-GB" sz="2800" b="1" dirty="0">
                <a:solidFill>
                  <a:srgbClr val="A0212E"/>
                </a:solidFill>
                <a:latin typeface="Aaux ProRegular OSF" pitchFamily="2" charset="0"/>
                <a:ea typeface="ＭＳ Ｐゴシック" pitchFamily="34" charset="-128"/>
                <a:cs typeface="+mn-cs"/>
              </a:rPr>
              <a:t>CLIMATE CHANGE OBSERVATIONS</a:t>
            </a:r>
          </a:p>
        </p:txBody>
      </p:sp>
      <p:pic>
        <p:nvPicPr>
          <p:cNvPr id="7" name="Image 6">
            <a:extLst>
              <a:ext uri="{FF2B5EF4-FFF2-40B4-BE49-F238E27FC236}">
                <a16:creationId xmlns:a16="http://schemas.microsoft.com/office/drawing/2014/main" id="{C1DD71B5-40A0-7A44-A7AE-0BE9FCDFFC61}"/>
              </a:ext>
            </a:extLst>
          </p:cNvPr>
          <p:cNvPicPr>
            <a:picLocks noChangeAspect="1"/>
          </p:cNvPicPr>
          <p:nvPr/>
        </p:nvPicPr>
        <p:blipFill>
          <a:blip r:embed="rId3"/>
          <a:srcRect t="8444"/>
          <a:stretch>
            <a:fillRect/>
          </a:stretch>
        </p:blipFill>
        <p:spPr bwMode="auto">
          <a:xfrm>
            <a:off x="4376738" y="3690938"/>
            <a:ext cx="5470525" cy="2000250"/>
          </a:xfrm>
          <a:prstGeom prst="rect">
            <a:avLst/>
          </a:prstGeom>
          <a:noFill/>
          <a:ln>
            <a:noFill/>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01DD4E5E-9BFE-224A-BEDB-717C88E5A11A}"/>
              </a:ext>
            </a:extLst>
          </p:cNvPr>
          <p:cNvSpPr/>
          <p:nvPr/>
        </p:nvSpPr>
        <p:spPr>
          <a:xfrm>
            <a:off x="4808538" y="3248025"/>
            <a:ext cx="4953000" cy="431800"/>
          </a:xfrm>
          <a:prstGeom prst="rect">
            <a:avLst/>
          </a:prstGeom>
          <a:solidFill>
            <a:schemeClr val="bg1"/>
          </a:solidFill>
        </p:spPr>
        <p:txBody>
          <a:bodyPr anchor="ctr">
            <a:spAutoFit/>
          </a:bodyPr>
          <a:lstStyle/>
          <a:p>
            <a:pPr algn="ctr">
              <a:defRPr/>
            </a:pPr>
            <a:r>
              <a:rPr lang="en-GB" sz="1100" b="1" cap="all" dirty="0">
                <a:solidFill>
                  <a:srgbClr val="EDAA00"/>
                </a:solidFill>
                <a:latin typeface="Aaux ProRegular OSF"/>
                <a:ea typeface="ＭＳ Ｐゴシック" charset="0"/>
                <a:cs typeface="Aaux ProRegular OSF"/>
              </a:rPr>
              <a:t>Annual average air temperatures in Tartu-</a:t>
            </a:r>
            <a:r>
              <a:rPr lang="en-GB" sz="1100" b="1" cap="all" dirty="0" err="1">
                <a:solidFill>
                  <a:srgbClr val="EDAA00"/>
                </a:solidFill>
                <a:latin typeface="Aaux ProRegular OSF"/>
                <a:ea typeface="ＭＳ Ｐゴシック" charset="0"/>
                <a:cs typeface="Aaux ProRegular OSF"/>
              </a:rPr>
              <a:t>Tõravere</a:t>
            </a:r>
            <a:r>
              <a:rPr lang="en-GB" sz="1100" b="1" cap="all" dirty="0">
                <a:solidFill>
                  <a:srgbClr val="EDAA00"/>
                </a:solidFill>
                <a:latin typeface="Aaux ProRegular OSF"/>
                <a:ea typeface="ＭＳ Ｐゴシック" charset="0"/>
                <a:cs typeface="Aaux ProRegular OSF"/>
              </a:rPr>
              <a:t> weather station, South-East Estonia (</a:t>
            </a:r>
            <a:r>
              <a:rPr lang="en-GB" sz="1100" b="1" cap="all" dirty="0" err="1">
                <a:solidFill>
                  <a:srgbClr val="EDAA00"/>
                </a:solidFill>
                <a:latin typeface="Aaux ProRegular OSF"/>
                <a:ea typeface="ＭＳ Ｐゴシック" charset="0"/>
                <a:cs typeface="Aaux ProRegular OSF"/>
              </a:rPr>
              <a:t>Luhamaa</a:t>
            </a:r>
            <a:r>
              <a:rPr lang="en-GB" sz="1100" b="1" cap="all" dirty="0">
                <a:solidFill>
                  <a:srgbClr val="EDAA00"/>
                </a:solidFill>
                <a:latin typeface="Aaux ProRegular OSF"/>
                <a:ea typeface="ＭＳ Ｐゴシック" charset="0"/>
                <a:cs typeface="Aaux ProRegular OSF"/>
              </a:rPr>
              <a:t> et al. 2015). </a:t>
            </a:r>
          </a:p>
        </p:txBody>
      </p:sp>
      <p:pic>
        <p:nvPicPr>
          <p:cNvPr id="5" name="Image 4" descr="Capture d’écran 2017-11-07 à 10.13.30.png">
            <a:extLst>
              <a:ext uri="{FF2B5EF4-FFF2-40B4-BE49-F238E27FC236}">
                <a16:creationId xmlns:a16="http://schemas.microsoft.com/office/drawing/2014/main" id="{F2AFC7C1-43A8-7244-B8BA-E321E2A3F6DF}"/>
              </a:ext>
            </a:extLst>
          </p:cNvPr>
          <p:cNvPicPr>
            <a:picLocks noChangeAspect="1"/>
          </p:cNvPicPr>
          <p:nvPr/>
        </p:nvPicPr>
        <p:blipFill>
          <a:blip r:embed="rId4"/>
          <a:srcRect/>
          <a:stretch>
            <a:fillRect/>
          </a:stretch>
        </p:blipFill>
        <p:spPr bwMode="auto">
          <a:xfrm>
            <a:off x="-15875" y="1731963"/>
            <a:ext cx="4583113" cy="3568700"/>
          </a:xfrm>
          <a:prstGeom prst="rect">
            <a:avLst/>
          </a:prstGeom>
          <a:noFill/>
          <a:ln>
            <a:noFill/>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ZoneTexte 11">
            <a:extLst>
              <a:ext uri="{FF2B5EF4-FFF2-40B4-BE49-F238E27FC236}">
                <a16:creationId xmlns:a16="http://schemas.microsoft.com/office/drawing/2014/main" id="{52228C41-2EB8-464F-950F-A6AF1DAE101B}"/>
              </a:ext>
            </a:extLst>
          </p:cNvPr>
          <p:cNvSpPr txBox="1">
            <a:spLocks noChangeArrowheads="1"/>
          </p:cNvSpPr>
          <p:nvPr/>
        </p:nvSpPr>
        <p:spPr bwMode="auto">
          <a:xfrm>
            <a:off x="273050" y="908050"/>
            <a:ext cx="89281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BakerSignet" pitchFamily="18" charset="0"/>
                <a:ea typeface="MS PGothic" panose="020B0600070205080204" pitchFamily="34" charset="-128"/>
              </a:defRPr>
            </a:lvl1pPr>
            <a:lvl2pPr marL="742950" indent="-285750" defTabSz="457200">
              <a:defRPr>
                <a:solidFill>
                  <a:schemeClr val="tx1"/>
                </a:solidFill>
                <a:latin typeface="BakerSignet" pitchFamily="18" charset="0"/>
                <a:ea typeface="MS PGothic" panose="020B0600070205080204" pitchFamily="34" charset="-128"/>
              </a:defRPr>
            </a:lvl2pPr>
            <a:lvl3pPr marL="1143000" indent="-228600" defTabSz="457200">
              <a:defRPr>
                <a:solidFill>
                  <a:schemeClr val="tx1"/>
                </a:solidFill>
                <a:latin typeface="BakerSignet" pitchFamily="18" charset="0"/>
                <a:ea typeface="MS PGothic" panose="020B0600070205080204" pitchFamily="34" charset="-128"/>
              </a:defRPr>
            </a:lvl3pPr>
            <a:lvl4pPr marL="1600200" indent="-228600" defTabSz="457200">
              <a:defRPr>
                <a:solidFill>
                  <a:schemeClr val="tx1"/>
                </a:solidFill>
                <a:latin typeface="BakerSignet" pitchFamily="18" charset="0"/>
                <a:ea typeface="MS PGothic" panose="020B0600070205080204" pitchFamily="34" charset="-128"/>
              </a:defRPr>
            </a:lvl4pPr>
            <a:lvl5pPr marL="2057400" indent="-228600" defTabSz="457200">
              <a:defRPr>
                <a:solidFill>
                  <a:schemeClr val="tx1"/>
                </a:solidFill>
                <a:latin typeface="BakerSignet"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9pPr>
          </a:lstStyle>
          <a:p>
            <a:pPr algn="just"/>
            <a:r>
              <a:rPr lang="en-GB" altLang="es-ES" b="1" dirty="0">
                <a:solidFill>
                  <a:srgbClr val="A0212E"/>
                </a:solidFill>
                <a:latin typeface="Aaux ProRegular OSF" pitchFamily="2" charset="0"/>
              </a:rPr>
              <a:t>The increase in global average temperatures is very clear, the warming becomes more severe since 1980.</a:t>
            </a:r>
          </a:p>
        </p:txBody>
      </p:sp>
      <p:sp>
        <p:nvSpPr>
          <p:cNvPr id="14" name="Rectangle 13">
            <a:extLst>
              <a:ext uri="{FF2B5EF4-FFF2-40B4-BE49-F238E27FC236}">
                <a16:creationId xmlns:a16="http://schemas.microsoft.com/office/drawing/2014/main" id="{F359CC57-4894-C34A-9B6B-5909E211E4CD}"/>
              </a:ext>
            </a:extLst>
          </p:cNvPr>
          <p:cNvSpPr/>
          <p:nvPr/>
        </p:nvSpPr>
        <p:spPr>
          <a:xfrm>
            <a:off x="57150" y="1700213"/>
            <a:ext cx="4679950" cy="461962"/>
          </a:xfrm>
          <a:prstGeom prst="rect">
            <a:avLst/>
          </a:prstGeom>
          <a:solidFill>
            <a:schemeClr val="bg1"/>
          </a:solidFill>
        </p:spPr>
        <p:txBody>
          <a:bodyPr anchor="ctr">
            <a:spAutoFit/>
          </a:bodyPr>
          <a:lstStyle/>
          <a:p>
            <a:pPr algn="ctr">
              <a:defRPr/>
            </a:pPr>
            <a:r>
              <a:rPr lang="en-GB" sz="1200" b="1" cap="all" dirty="0">
                <a:solidFill>
                  <a:srgbClr val="EDAA00"/>
                </a:solidFill>
                <a:latin typeface="Aaux ProRegular OSF"/>
                <a:ea typeface="ＭＳ Ｐゴシック" charset="0"/>
                <a:cs typeface="Aaux ProRegular OSF"/>
              </a:rPr>
              <a:t>Evolution of the average temperature in metropolitan France</a:t>
            </a:r>
          </a:p>
        </p:txBody>
      </p:sp>
    </p:spTree>
    <p:extLst>
      <p:ext uri="{BB962C8B-B14F-4D97-AF65-F5344CB8AC3E}">
        <p14:creationId xmlns:p14="http://schemas.microsoft.com/office/powerpoint/2010/main" val="34656398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373851" y="135438"/>
            <a:ext cx="4339842" cy="523220"/>
          </a:xfrm>
          <a:noFill/>
          <a:ln>
            <a:noFill/>
          </a:ln>
        </p:spPr>
        <p:txBody>
          <a:bodyPr vert="horz" wrap="none" lIns="91440" tIns="45720" rIns="91440" bIns="45720" numCol="1" anchor="t" anchorCtr="0" compatLnSpc="1">
            <a:prstTxWarp prst="textNoShape">
              <a:avLst/>
            </a:prstTxWarp>
            <a:spAutoFit/>
          </a:bodyPr>
          <a:lstStyle/>
          <a:p>
            <a:r>
              <a:rPr lang="en-GB" sz="2800" b="1" dirty="0">
                <a:solidFill>
                  <a:srgbClr val="EDAA00"/>
                </a:solidFill>
                <a:latin typeface="cafeta" charset="0"/>
                <a:cs typeface="cafeta" charset="0"/>
              </a:rPr>
              <a:t>Climate events at farm level</a:t>
            </a:r>
          </a:p>
        </p:txBody>
      </p:sp>
      <p:pic>
        <p:nvPicPr>
          <p:cNvPr id="5" name="Picture 2" descr="Résultat de recherche d'images pour &quot;secheresse&quot;">
            <a:extLst>
              <a:ext uri="{FF2B5EF4-FFF2-40B4-BE49-F238E27FC236}">
                <a16:creationId xmlns:a16="http://schemas.microsoft.com/office/drawing/2014/main" id="{43206416-7FCC-F848-B7FE-DEC2CBAA43E0}"/>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77213" y="1844833"/>
            <a:ext cx="2120224" cy="141091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4" descr="Résultat de recherche d'images pour &quot;grele culture&quot;">
            <a:extLst>
              <a:ext uri="{FF2B5EF4-FFF2-40B4-BE49-F238E27FC236}">
                <a16:creationId xmlns:a16="http://schemas.microsoft.com/office/drawing/2014/main" id="{866C86CA-CAC9-E241-A6F9-0497AF987CE0}"/>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81041" y="188640"/>
            <a:ext cx="2116396" cy="141093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 name="Picture 6" descr="Résultat de recherche d'images pour &quot;chaleur culture&quot;">
            <a:extLst>
              <a:ext uri="{FF2B5EF4-FFF2-40B4-BE49-F238E27FC236}">
                <a16:creationId xmlns:a16="http://schemas.microsoft.com/office/drawing/2014/main" id="{9F85BF6F-AA5F-6046-93D0-AD1B31F1C364}"/>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77213" y="3501008"/>
            <a:ext cx="2120224" cy="141630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 name="Picture 8" descr="Résultat de recherche d'images pour &quot;neige champ&quot;">
            <a:extLst>
              <a:ext uri="{FF2B5EF4-FFF2-40B4-BE49-F238E27FC236}">
                <a16:creationId xmlns:a16="http://schemas.microsoft.com/office/drawing/2014/main" id="{BA08613B-8C1B-914C-A3C8-1B2DB9604424}"/>
              </a:ext>
            </a:extLst>
          </p:cNvPr>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b="12387"/>
          <a:stretch/>
        </p:blipFill>
        <p:spPr bwMode="auto">
          <a:xfrm>
            <a:off x="7617296" y="5171793"/>
            <a:ext cx="2228787" cy="142555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 name="Picture 10" descr="Résultat de recherche d'images pour &quot;champ inondation&quot;">
            <a:extLst>
              <a:ext uri="{FF2B5EF4-FFF2-40B4-BE49-F238E27FC236}">
                <a16:creationId xmlns:a16="http://schemas.microsoft.com/office/drawing/2014/main" id="{F1062692-D5AB-0943-BD28-C37A633F080F}"/>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476583" y="5100383"/>
            <a:ext cx="1996697" cy="149837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 name="Picture 12" descr="Résultat de recherche d'images pour &quot;champ ble canicule&quot;">
            <a:extLst>
              <a:ext uri="{FF2B5EF4-FFF2-40B4-BE49-F238E27FC236}">
                <a16:creationId xmlns:a16="http://schemas.microsoft.com/office/drawing/2014/main" id="{431D74E2-05B7-ED41-BD8B-0DD1C5CCF249}"/>
              </a:ext>
            </a:extLst>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2988871" y="5100383"/>
            <a:ext cx="2252161" cy="149837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2" name="Picture 14" descr="Résultat de recherche d'images pour &quot;erosion champ tournesol&quot;">
            <a:extLst>
              <a:ext uri="{FF2B5EF4-FFF2-40B4-BE49-F238E27FC236}">
                <a16:creationId xmlns:a16="http://schemas.microsoft.com/office/drawing/2014/main" id="{44FC12B3-5360-8A44-9672-3A7C07E3CC1C}"/>
              </a:ext>
            </a:extLst>
          </p:cNvPr>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25900" y="5100383"/>
            <a:ext cx="2684591" cy="149837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7" name="ZoneTexte 26">
            <a:extLst>
              <a:ext uri="{FF2B5EF4-FFF2-40B4-BE49-F238E27FC236}">
                <a16:creationId xmlns:a16="http://schemas.microsoft.com/office/drawing/2014/main" id="{858A96BA-7190-564C-8C7F-2FFCFE8CCD34}"/>
              </a:ext>
            </a:extLst>
          </p:cNvPr>
          <p:cNvSpPr txBox="1"/>
          <p:nvPr/>
        </p:nvSpPr>
        <p:spPr>
          <a:xfrm>
            <a:off x="488504" y="1734813"/>
            <a:ext cx="7693100" cy="369332"/>
          </a:xfrm>
          <a:prstGeom prst="rect">
            <a:avLst/>
          </a:prstGeom>
          <a:noFill/>
        </p:spPr>
        <p:txBody>
          <a:bodyPr wrap="square" rtlCol="0">
            <a:spAutoFit/>
          </a:bodyPr>
          <a:lstStyle/>
          <a:p>
            <a:r>
              <a:rPr lang="fr-FR" b="1" dirty="0"/>
              <a:t>Spain		France		Germany		</a:t>
            </a:r>
            <a:r>
              <a:rPr lang="fr-FR" b="1" dirty="0" err="1"/>
              <a:t>Estonia</a:t>
            </a:r>
            <a:endParaRPr lang="fr-FR" b="1" dirty="0"/>
          </a:p>
        </p:txBody>
      </p:sp>
      <p:sp>
        <p:nvSpPr>
          <p:cNvPr id="28" name="ZoneTexte 27">
            <a:extLst>
              <a:ext uri="{FF2B5EF4-FFF2-40B4-BE49-F238E27FC236}">
                <a16:creationId xmlns:a16="http://schemas.microsoft.com/office/drawing/2014/main" id="{C92AA2BD-D3EC-6046-BFA2-9900526F5681}"/>
              </a:ext>
            </a:extLst>
          </p:cNvPr>
          <p:cNvSpPr txBox="1"/>
          <p:nvPr/>
        </p:nvSpPr>
        <p:spPr>
          <a:xfrm>
            <a:off x="128464" y="2250738"/>
            <a:ext cx="1800200" cy="2062103"/>
          </a:xfrm>
          <a:prstGeom prst="rect">
            <a:avLst/>
          </a:prstGeom>
          <a:noFill/>
        </p:spPr>
        <p:txBody>
          <a:bodyPr wrap="square" rtlCol="0" anchor="t" anchorCtr="0">
            <a:spAutoFit/>
          </a:bodyPr>
          <a:lstStyle>
            <a:defPPr>
              <a:defRPr lang="es-ES_tradnl"/>
            </a:defPPr>
            <a:lvl1pPr algn="ctr">
              <a:defRPr sz="1600"/>
            </a:lvl1pPr>
          </a:lstStyle>
          <a:p>
            <a:r>
              <a:rPr lang="en-GB" dirty="0"/>
              <a:t>Arable crops: storms in June and July, impacts between 5-30%</a:t>
            </a:r>
            <a:endParaRPr lang="fr-FR" dirty="0"/>
          </a:p>
          <a:p>
            <a:endParaRPr lang="en-GB" dirty="0"/>
          </a:p>
          <a:p>
            <a:r>
              <a:rPr lang="en-GB" dirty="0"/>
              <a:t>Tomatoes: high precipitation in April and May.</a:t>
            </a:r>
            <a:r>
              <a:rPr lang="fr-FR" dirty="0"/>
              <a:t> </a:t>
            </a:r>
          </a:p>
        </p:txBody>
      </p:sp>
      <p:sp>
        <p:nvSpPr>
          <p:cNvPr id="29" name="ZoneTexte 28">
            <a:extLst>
              <a:ext uri="{FF2B5EF4-FFF2-40B4-BE49-F238E27FC236}">
                <a16:creationId xmlns:a16="http://schemas.microsoft.com/office/drawing/2014/main" id="{F2043425-7A78-B645-9EA2-66E41E2F8403}"/>
              </a:ext>
            </a:extLst>
          </p:cNvPr>
          <p:cNvSpPr txBox="1"/>
          <p:nvPr/>
        </p:nvSpPr>
        <p:spPr>
          <a:xfrm>
            <a:off x="1648312" y="2513662"/>
            <a:ext cx="2026486" cy="1569660"/>
          </a:xfrm>
          <a:prstGeom prst="rect">
            <a:avLst/>
          </a:prstGeom>
          <a:noFill/>
        </p:spPr>
        <p:txBody>
          <a:bodyPr wrap="square" rtlCol="0" anchor="t" anchorCtr="0">
            <a:spAutoFit/>
          </a:bodyPr>
          <a:lstStyle>
            <a:defPPr>
              <a:defRPr lang="es-ES_tradnl"/>
            </a:defPPr>
            <a:lvl1pPr algn="ctr">
              <a:defRPr sz="1600"/>
            </a:lvl1pPr>
          </a:lstStyle>
          <a:p>
            <a:r>
              <a:rPr lang="en-GB" dirty="0"/>
              <a:t>North of France: intense rainfall in 2016, -50% yield</a:t>
            </a:r>
            <a:endParaRPr lang="fr-FR" dirty="0"/>
          </a:p>
          <a:p>
            <a:r>
              <a:rPr lang="en-GB" dirty="0"/>
              <a:t> </a:t>
            </a:r>
            <a:endParaRPr lang="fr-FR" dirty="0"/>
          </a:p>
          <a:p>
            <a:r>
              <a:rPr lang="en-GB" dirty="0"/>
              <a:t>South of France: wind increase with </a:t>
            </a:r>
          </a:p>
        </p:txBody>
      </p:sp>
      <p:sp>
        <p:nvSpPr>
          <p:cNvPr id="30" name="Rectangle 29">
            <a:extLst>
              <a:ext uri="{FF2B5EF4-FFF2-40B4-BE49-F238E27FC236}">
                <a16:creationId xmlns:a16="http://schemas.microsoft.com/office/drawing/2014/main" id="{DAC1FE3A-E5AA-4F47-88DE-7A6352E31991}"/>
              </a:ext>
            </a:extLst>
          </p:cNvPr>
          <p:cNvSpPr/>
          <p:nvPr/>
        </p:nvSpPr>
        <p:spPr>
          <a:xfrm>
            <a:off x="3674798" y="2321087"/>
            <a:ext cx="1986191" cy="1754326"/>
          </a:xfrm>
          <a:prstGeom prst="rect">
            <a:avLst/>
          </a:prstGeom>
          <a:noFill/>
        </p:spPr>
        <p:txBody>
          <a:bodyPr wrap="square" rtlCol="0" anchor="t" anchorCtr="0">
            <a:spAutoFit/>
          </a:bodyPr>
          <a:lstStyle/>
          <a:p>
            <a:pPr algn="ctr"/>
            <a:r>
              <a:rPr lang="en-GB" sz="1600" dirty="0"/>
              <a:t>Wet springs are especially a concern for maize. </a:t>
            </a:r>
            <a:endParaRPr lang="fr-FR" sz="1600" dirty="0"/>
          </a:p>
          <a:p>
            <a:pPr algn="ctr"/>
            <a:r>
              <a:rPr lang="en-GB" sz="1600" dirty="0"/>
              <a:t>Winterkill was a problem in 2012 for cereal farms. </a:t>
            </a:r>
            <a:endParaRPr lang="fr-FR" sz="1600" dirty="0"/>
          </a:p>
        </p:txBody>
      </p:sp>
      <p:sp>
        <p:nvSpPr>
          <p:cNvPr id="31" name="Rectangle 30">
            <a:extLst>
              <a:ext uri="{FF2B5EF4-FFF2-40B4-BE49-F238E27FC236}">
                <a16:creationId xmlns:a16="http://schemas.microsoft.com/office/drawing/2014/main" id="{ADBB10C8-ACF2-8B48-A04B-28281D7237C2}"/>
              </a:ext>
            </a:extLst>
          </p:cNvPr>
          <p:cNvSpPr/>
          <p:nvPr/>
        </p:nvSpPr>
        <p:spPr>
          <a:xfrm>
            <a:off x="5631105" y="2358621"/>
            <a:ext cx="1986191" cy="1569660"/>
          </a:xfrm>
          <a:prstGeom prst="rect">
            <a:avLst/>
          </a:prstGeom>
          <a:noFill/>
        </p:spPr>
        <p:txBody>
          <a:bodyPr wrap="square" rtlCol="0" anchor="t" anchorCtr="0">
            <a:spAutoFit/>
          </a:bodyPr>
          <a:lstStyle/>
          <a:p>
            <a:pPr algn="ctr"/>
            <a:r>
              <a:rPr lang="fr-FR" sz="1600" dirty="0" err="1">
                <a:solidFill>
                  <a:prstClr val="black"/>
                </a:solidFill>
                <a:latin typeface="Calibri" panose="020F0502020204030204" pitchFamily="34" charset="0"/>
              </a:rPr>
              <a:t>Lack</a:t>
            </a:r>
            <a:r>
              <a:rPr lang="fr-FR" sz="1600" dirty="0">
                <a:solidFill>
                  <a:prstClr val="black"/>
                </a:solidFill>
                <a:latin typeface="Calibri" panose="020F0502020204030204" pitchFamily="34" charset="0"/>
              </a:rPr>
              <a:t> of </a:t>
            </a:r>
            <a:r>
              <a:rPr lang="fr-FR" sz="1600" dirty="0" err="1">
                <a:solidFill>
                  <a:prstClr val="black"/>
                </a:solidFill>
                <a:latin typeface="Calibri" panose="020F0502020204030204" pitchFamily="34" charset="0"/>
              </a:rPr>
              <a:t>sunshine</a:t>
            </a:r>
            <a:r>
              <a:rPr lang="fr-FR" sz="1600" dirty="0">
                <a:solidFill>
                  <a:prstClr val="black"/>
                </a:solidFill>
                <a:latin typeface="Calibri" panose="020F0502020204030204" pitchFamily="34" charset="0"/>
              </a:rPr>
              <a:t> (15% </a:t>
            </a:r>
            <a:r>
              <a:rPr lang="fr-FR" sz="1600" dirty="0" err="1">
                <a:solidFill>
                  <a:prstClr val="black"/>
                </a:solidFill>
                <a:latin typeface="Calibri" panose="020F0502020204030204" pitchFamily="34" charset="0"/>
              </a:rPr>
              <a:t>frequency</a:t>
            </a:r>
            <a:r>
              <a:rPr lang="fr-FR" sz="1600" dirty="0">
                <a:solidFill>
                  <a:prstClr val="black"/>
                </a:solidFill>
                <a:latin typeface="Calibri" panose="020F0502020204030204" pitchFamily="34" charset="0"/>
              </a:rPr>
              <a:t>)</a:t>
            </a:r>
          </a:p>
          <a:p>
            <a:pPr algn="ctr"/>
            <a:r>
              <a:rPr lang="fr-FR" sz="1600" dirty="0"/>
              <a:t>Wind damage: </a:t>
            </a:r>
            <a:r>
              <a:rPr lang="fr-FR" sz="1600" dirty="0" err="1"/>
              <a:t>frequency</a:t>
            </a:r>
            <a:r>
              <a:rPr lang="fr-FR" sz="1600" dirty="0"/>
              <a:t> 15% (5-30%), impact 11% (5-15%). </a:t>
            </a:r>
          </a:p>
        </p:txBody>
      </p:sp>
      <p:pic>
        <p:nvPicPr>
          <p:cNvPr id="19" name="Image 18">
            <a:extLst>
              <a:ext uri="{FF2B5EF4-FFF2-40B4-BE49-F238E27FC236}">
                <a16:creationId xmlns:a16="http://schemas.microsoft.com/office/drawing/2014/main" id="{2E3B5A1A-3818-3944-B935-5CF921CACDF8}"/>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25900" y="552721"/>
            <a:ext cx="1406503" cy="1151291"/>
          </a:xfrm>
          <a:prstGeom prst="rect">
            <a:avLst/>
          </a:prstGeom>
        </p:spPr>
      </p:pic>
      <p:pic>
        <p:nvPicPr>
          <p:cNvPr id="20" name="Image 19">
            <a:extLst>
              <a:ext uri="{FF2B5EF4-FFF2-40B4-BE49-F238E27FC236}">
                <a16:creationId xmlns:a16="http://schemas.microsoft.com/office/drawing/2014/main" id="{746032E0-4487-9844-95ED-26596ED5F398}"/>
              </a:ext>
            </a:extLst>
          </p:cNvPr>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1506543" y="632485"/>
            <a:ext cx="1203948" cy="1203948"/>
          </a:xfrm>
          <a:prstGeom prst="rect">
            <a:avLst/>
          </a:prstGeom>
        </p:spPr>
      </p:pic>
    </p:spTree>
    <p:extLst>
      <p:ext uri="{BB962C8B-B14F-4D97-AF65-F5344CB8AC3E}">
        <p14:creationId xmlns:p14="http://schemas.microsoft.com/office/powerpoint/2010/main" val="348248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linds(horizontal)">
                                      <p:cBhvr>
                                        <p:cTn id="10" dur="500"/>
                                        <p:tgtEl>
                                          <p:spTgt spid="2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blinds(horizontal)">
                                      <p:cBhvr>
                                        <p:cTn id="13" dur="500"/>
                                        <p:tgtEl>
                                          <p:spTgt spid="3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blinds(horizontal)">
                                      <p:cBhvr>
                                        <p:cTn id="1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537242" y="44624"/>
            <a:ext cx="4350871" cy="523220"/>
          </a:xfrm>
          <a:noFill/>
          <a:ln>
            <a:noFill/>
          </a:ln>
        </p:spPr>
        <p:txBody>
          <a:bodyPr vert="horz" wrap="none" lIns="91440" tIns="45720" rIns="91440" bIns="45720" numCol="1" anchor="t" anchorCtr="0" compatLnSpc="1">
            <a:prstTxWarp prst="textNoShape">
              <a:avLst/>
            </a:prstTxWarp>
            <a:spAutoFit/>
          </a:bodyPr>
          <a:lstStyle/>
          <a:p>
            <a:r>
              <a:rPr lang="en-GB" sz="2800" b="1" dirty="0">
                <a:solidFill>
                  <a:srgbClr val="EDAA00"/>
                </a:solidFill>
                <a:latin typeface="cafeta" charset="0"/>
                <a:cs typeface="cafeta" charset="0"/>
              </a:rPr>
              <a:t>Crop yield variability - Spain</a:t>
            </a:r>
          </a:p>
        </p:txBody>
      </p:sp>
      <p:pic>
        <p:nvPicPr>
          <p:cNvPr id="5" name="Image 4">
            <a:extLst>
              <a:ext uri="{FF2B5EF4-FFF2-40B4-BE49-F238E27FC236}">
                <a16:creationId xmlns:a16="http://schemas.microsoft.com/office/drawing/2014/main" id="{495F856B-2094-724A-967B-500A746F5D03}"/>
              </a:ext>
            </a:extLst>
          </p:cNvPr>
          <p:cNvPicPr/>
          <p:nvPr/>
        </p:nvPicPr>
        <p:blipFill>
          <a:blip r:embed="rId3"/>
          <a:stretch>
            <a:fillRect/>
          </a:stretch>
        </p:blipFill>
        <p:spPr>
          <a:xfrm>
            <a:off x="848544" y="548680"/>
            <a:ext cx="8208912" cy="624553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473488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453823" y="44624"/>
            <a:ext cx="4517712" cy="523220"/>
          </a:xfrm>
          <a:noFill/>
          <a:ln>
            <a:noFill/>
          </a:ln>
        </p:spPr>
        <p:txBody>
          <a:bodyPr vert="horz" wrap="none" lIns="91440" tIns="45720" rIns="91440" bIns="45720" numCol="1" anchor="t" anchorCtr="0" compatLnSpc="1">
            <a:prstTxWarp prst="textNoShape">
              <a:avLst/>
            </a:prstTxWarp>
            <a:spAutoFit/>
          </a:bodyPr>
          <a:lstStyle/>
          <a:p>
            <a:r>
              <a:rPr lang="en-GB" sz="2800" b="1" dirty="0">
                <a:solidFill>
                  <a:srgbClr val="EDAA00"/>
                </a:solidFill>
                <a:latin typeface="cafeta" charset="0"/>
                <a:cs typeface="cafeta" charset="0"/>
              </a:rPr>
              <a:t>Crop yield variability - France</a:t>
            </a:r>
          </a:p>
        </p:txBody>
      </p:sp>
      <p:pic>
        <p:nvPicPr>
          <p:cNvPr id="7" name="Image 6">
            <a:extLst>
              <a:ext uri="{FF2B5EF4-FFF2-40B4-BE49-F238E27FC236}">
                <a16:creationId xmlns:a16="http://schemas.microsoft.com/office/drawing/2014/main" id="{5604A9CE-1692-DB42-A190-0871E1B3FBAD}"/>
              </a:ext>
            </a:extLst>
          </p:cNvPr>
          <p:cNvPicPr/>
          <p:nvPr/>
        </p:nvPicPr>
        <p:blipFill>
          <a:blip r:embed="rId3"/>
          <a:stretch>
            <a:fillRect/>
          </a:stretch>
        </p:blipFill>
        <p:spPr>
          <a:xfrm>
            <a:off x="776536" y="567844"/>
            <a:ext cx="7992888" cy="617352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385177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265569" y="44624"/>
            <a:ext cx="4894225" cy="523220"/>
          </a:xfrm>
          <a:noFill/>
          <a:ln>
            <a:noFill/>
          </a:ln>
        </p:spPr>
        <p:txBody>
          <a:bodyPr vert="horz" wrap="none" lIns="91440" tIns="45720" rIns="91440" bIns="45720" numCol="1" anchor="t" anchorCtr="0" compatLnSpc="1">
            <a:prstTxWarp prst="textNoShape">
              <a:avLst/>
            </a:prstTxWarp>
            <a:spAutoFit/>
          </a:bodyPr>
          <a:lstStyle/>
          <a:p>
            <a:r>
              <a:rPr lang="en-GB" sz="2800" b="1" dirty="0">
                <a:solidFill>
                  <a:srgbClr val="EDAA00"/>
                </a:solidFill>
                <a:latin typeface="cafeta" charset="0"/>
                <a:cs typeface="cafeta" charset="0"/>
              </a:rPr>
              <a:t>Crop yield variability - Germany</a:t>
            </a:r>
          </a:p>
        </p:txBody>
      </p:sp>
      <p:pic>
        <p:nvPicPr>
          <p:cNvPr id="7" name="Image 6">
            <a:extLst>
              <a:ext uri="{FF2B5EF4-FFF2-40B4-BE49-F238E27FC236}">
                <a16:creationId xmlns:a16="http://schemas.microsoft.com/office/drawing/2014/main" id="{578D0FFB-2F9F-FC49-9293-4D7ECDDFB9BD}"/>
              </a:ext>
            </a:extLst>
          </p:cNvPr>
          <p:cNvPicPr/>
          <p:nvPr/>
        </p:nvPicPr>
        <p:blipFill>
          <a:blip r:embed="rId2"/>
          <a:stretch>
            <a:fillRect/>
          </a:stretch>
        </p:blipFill>
        <p:spPr>
          <a:xfrm>
            <a:off x="848544" y="567844"/>
            <a:ext cx="7704856" cy="6173524"/>
          </a:xfrm>
          <a:prstGeom prst="rect">
            <a:avLst/>
          </a:prstGeom>
        </p:spPr>
      </p:pic>
    </p:spTree>
    <p:extLst>
      <p:ext uri="{BB962C8B-B14F-4D97-AF65-F5344CB8AC3E}">
        <p14:creationId xmlns:p14="http://schemas.microsoft.com/office/powerpoint/2010/main" val="241069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404773" y="44624"/>
            <a:ext cx="4615815" cy="523220"/>
          </a:xfrm>
          <a:noFill/>
          <a:ln>
            <a:noFill/>
          </a:ln>
        </p:spPr>
        <p:txBody>
          <a:bodyPr vert="horz" wrap="none" lIns="91440" tIns="45720" rIns="91440" bIns="45720" numCol="1" anchor="t" anchorCtr="0" compatLnSpc="1">
            <a:prstTxWarp prst="textNoShape">
              <a:avLst/>
            </a:prstTxWarp>
            <a:spAutoFit/>
          </a:bodyPr>
          <a:lstStyle/>
          <a:p>
            <a:r>
              <a:rPr lang="en-GB" sz="2800" b="1" dirty="0">
                <a:solidFill>
                  <a:srgbClr val="EDAA00"/>
                </a:solidFill>
                <a:latin typeface="cafeta" charset="0"/>
                <a:cs typeface="cafeta" charset="0"/>
              </a:rPr>
              <a:t>Crop yield variability - Estonia</a:t>
            </a:r>
          </a:p>
        </p:txBody>
      </p:sp>
      <p:pic>
        <p:nvPicPr>
          <p:cNvPr id="8" name="Image 7">
            <a:extLst>
              <a:ext uri="{FF2B5EF4-FFF2-40B4-BE49-F238E27FC236}">
                <a16:creationId xmlns:a16="http://schemas.microsoft.com/office/drawing/2014/main" id="{4DB5E83C-0B66-374E-B92B-45B44E44007E}"/>
              </a:ext>
            </a:extLst>
          </p:cNvPr>
          <p:cNvPicPr/>
          <p:nvPr/>
        </p:nvPicPr>
        <p:blipFill>
          <a:blip r:embed="rId2"/>
          <a:stretch>
            <a:fillRect/>
          </a:stretch>
        </p:blipFill>
        <p:spPr>
          <a:xfrm>
            <a:off x="704528" y="567844"/>
            <a:ext cx="8064896" cy="6173524"/>
          </a:xfrm>
          <a:prstGeom prst="rect">
            <a:avLst/>
          </a:prstGeom>
        </p:spPr>
      </p:pic>
    </p:spTree>
    <p:extLst>
      <p:ext uri="{BB962C8B-B14F-4D97-AF65-F5344CB8AC3E}">
        <p14:creationId xmlns:p14="http://schemas.microsoft.com/office/powerpoint/2010/main" val="5528977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EC4638A2-95DE-3448-BE7D-F77EFEF58753}"/>
              </a:ext>
            </a:extLst>
          </p:cNvPr>
          <p:cNvSpPr>
            <a:spLocks noGrp="1"/>
          </p:cNvSpPr>
          <p:nvPr>
            <p:ph type="ftr" sz="quarter" idx="3"/>
          </p:nvPr>
        </p:nvSpPr>
        <p:spPr/>
        <p:txBody>
          <a:bodyPr/>
          <a:lstStyle/>
          <a:p>
            <a:r>
              <a:rPr lang="en-GB" noProof="0"/>
              <a:t>AgriAdapt - ECCA 2017</a:t>
            </a:r>
          </a:p>
        </p:txBody>
      </p:sp>
      <p:pic>
        <p:nvPicPr>
          <p:cNvPr id="10" name="Image 9">
            <a:extLst>
              <a:ext uri="{FF2B5EF4-FFF2-40B4-BE49-F238E27FC236}">
                <a16:creationId xmlns:a16="http://schemas.microsoft.com/office/drawing/2014/main" id="{8BAFBB9C-18C2-2045-83EF-F32DE80AC6B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039888" y="-675456"/>
            <a:ext cx="14221967" cy="8064896"/>
          </a:xfrm>
          <a:prstGeom prst="rect">
            <a:avLst/>
          </a:prstGeom>
        </p:spPr>
      </p:pic>
      <p:sp>
        <p:nvSpPr>
          <p:cNvPr id="12" name="Titre 3">
            <a:extLst>
              <a:ext uri="{FF2B5EF4-FFF2-40B4-BE49-F238E27FC236}">
                <a16:creationId xmlns:a16="http://schemas.microsoft.com/office/drawing/2014/main" id="{50020525-CBE1-F048-8C71-13886F5BB048}"/>
              </a:ext>
            </a:extLst>
          </p:cNvPr>
          <p:cNvSpPr>
            <a:spLocks noGrp="1"/>
          </p:cNvSpPr>
          <p:nvPr>
            <p:ph type="title"/>
          </p:nvPr>
        </p:nvSpPr>
        <p:spPr>
          <a:xfrm>
            <a:off x="3175660" y="44624"/>
            <a:ext cx="3074048" cy="523220"/>
          </a:xfrm>
          <a:solidFill>
            <a:schemeClr val="bg1"/>
          </a:solidFill>
          <a:ln>
            <a:noFill/>
          </a:ln>
        </p:spPr>
        <p:txBody>
          <a:bodyPr vert="horz" wrap="none" lIns="91440" tIns="45720" rIns="91440" bIns="45720" numCol="1" anchor="t" anchorCtr="0" compatLnSpc="1">
            <a:prstTxWarp prst="textNoShape">
              <a:avLst/>
            </a:prstTxWarp>
            <a:spAutoFit/>
          </a:bodyPr>
          <a:lstStyle/>
          <a:p>
            <a:r>
              <a:rPr lang="en-GB" sz="2800" b="1" dirty="0">
                <a:solidFill>
                  <a:srgbClr val="EDAA00"/>
                </a:solidFill>
                <a:latin typeface="cafeta" charset="0"/>
                <a:cs typeface="cafeta" charset="0"/>
              </a:rPr>
              <a:t>Climate projections</a:t>
            </a:r>
          </a:p>
        </p:txBody>
      </p:sp>
      <p:sp>
        <p:nvSpPr>
          <p:cNvPr id="14" name="Ellipse 13">
            <a:extLst>
              <a:ext uri="{FF2B5EF4-FFF2-40B4-BE49-F238E27FC236}">
                <a16:creationId xmlns:a16="http://schemas.microsoft.com/office/drawing/2014/main" id="{3E590EE1-0967-3646-BB17-5B286F222739}"/>
              </a:ext>
            </a:extLst>
          </p:cNvPr>
          <p:cNvSpPr/>
          <p:nvPr/>
        </p:nvSpPr>
        <p:spPr>
          <a:xfrm>
            <a:off x="2288704" y="5949280"/>
            <a:ext cx="288032" cy="288032"/>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solidFill>
              <a:srgbClr val="A021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Ellipse 14">
            <a:extLst>
              <a:ext uri="{FF2B5EF4-FFF2-40B4-BE49-F238E27FC236}">
                <a16:creationId xmlns:a16="http://schemas.microsoft.com/office/drawing/2014/main" id="{3F3C6339-84D3-1A4C-8647-65C3EB929601}"/>
              </a:ext>
            </a:extLst>
          </p:cNvPr>
          <p:cNvSpPr/>
          <p:nvPr/>
        </p:nvSpPr>
        <p:spPr>
          <a:xfrm>
            <a:off x="2576736" y="5229200"/>
            <a:ext cx="288032" cy="288032"/>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solidFill>
              <a:srgbClr val="A021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Ellipse 15">
            <a:extLst>
              <a:ext uri="{FF2B5EF4-FFF2-40B4-BE49-F238E27FC236}">
                <a16:creationId xmlns:a16="http://schemas.microsoft.com/office/drawing/2014/main" id="{F206E53C-EFDE-E34D-B7AC-F16DFF9540D7}"/>
              </a:ext>
            </a:extLst>
          </p:cNvPr>
          <p:cNvSpPr/>
          <p:nvPr/>
        </p:nvSpPr>
        <p:spPr>
          <a:xfrm>
            <a:off x="3584848" y="4797152"/>
            <a:ext cx="288032" cy="288032"/>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solidFill>
              <a:srgbClr val="A021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Ellipse 16">
            <a:extLst>
              <a:ext uri="{FF2B5EF4-FFF2-40B4-BE49-F238E27FC236}">
                <a16:creationId xmlns:a16="http://schemas.microsoft.com/office/drawing/2014/main" id="{37384784-EAFD-7E43-AE75-EC539145EC23}"/>
              </a:ext>
            </a:extLst>
          </p:cNvPr>
          <p:cNvSpPr/>
          <p:nvPr/>
        </p:nvSpPr>
        <p:spPr>
          <a:xfrm>
            <a:off x="4138539" y="3517754"/>
            <a:ext cx="288032" cy="288032"/>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solidFill>
              <a:srgbClr val="A021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 name="Ellipse 17">
            <a:extLst>
              <a:ext uri="{FF2B5EF4-FFF2-40B4-BE49-F238E27FC236}">
                <a16:creationId xmlns:a16="http://schemas.microsoft.com/office/drawing/2014/main" id="{5B2527E2-F002-6D48-BDDE-DF6A041D2574}"/>
              </a:ext>
            </a:extLst>
          </p:cNvPr>
          <p:cNvSpPr/>
          <p:nvPr/>
        </p:nvSpPr>
        <p:spPr>
          <a:xfrm>
            <a:off x="4948625" y="3717032"/>
            <a:ext cx="288032" cy="288032"/>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solidFill>
              <a:srgbClr val="A021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Ellipse 18">
            <a:extLst>
              <a:ext uri="{FF2B5EF4-FFF2-40B4-BE49-F238E27FC236}">
                <a16:creationId xmlns:a16="http://schemas.microsoft.com/office/drawing/2014/main" id="{FBE302B0-37D7-C248-92C9-147D90FBAA56}"/>
              </a:ext>
            </a:extLst>
          </p:cNvPr>
          <p:cNvSpPr/>
          <p:nvPr/>
        </p:nvSpPr>
        <p:spPr>
          <a:xfrm>
            <a:off x="7977336" y="423828"/>
            <a:ext cx="288032" cy="288032"/>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solidFill>
              <a:srgbClr val="A021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555040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EC4638A2-95DE-3448-BE7D-F77EFEF58753}"/>
              </a:ext>
            </a:extLst>
          </p:cNvPr>
          <p:cNvSpPr>
            <a:spLocks noGrp="1"/>
          </p:cNvSpPr>
          <p:nvPr>
            <p:ph type="ftr" sz="quarter" idx="3"/>
          </p:nvPr>
        </p:nvSpPr>
        <p:spPr/>
        <p:txBody>
          <a:bodyPr/>
          <a:lstStyle/>
          <a:p>
            <a:r>
              <a:rPr lang="en-GB" noProof="0"/>
              <a:t>AgriAdapt - ECCA 2017</a:t>
            </a:r>
          </a:p>
        </p:txBody>
      </p:sp>
      <p:pic>
        <p:nvPicPr>
          <p:cNvPr id="10" name="Image 9">
            <a:extLst>
              <a:ext uri="{FF2B5EF4-FFF2-40B4-BE49-F238E27FC236}">
                <a16:creationId xmlns:a16="http://schemas.microsoft.com/office/drawing/2014/main" id="{8BAFBB9C-18C2-2045-83EF-F32DE80AC6B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039888" y="-675456"/>
            <a:ext cx="14221967" cy="8064896"/>
          </a:xfrm>
          <a:prstGeom prst="rect">
            <a:avLst/>
          </a:prstGeom>
        </p:spPr>
      </p:pic>
      <p:sp>
        <p:nvSpPr>
          <p:cNvPr id="12" name="Titre 3">
            <a:extLst>
              <a:ext uri="{FF2B5EF4-FFF2-40B4-BE49-F238E27FC236}">
                <a16:creationId xmlns:a16="http://schemas.microsoft.com/office/drawing/2014/main" id="{50020525-CBE1-F048-8C71-13886F5BB048}"/>
              </a:ext>
            </a:extLst>
          </p:cNvPr>
          <p:cNvSpPr>
            <a:spLocks noGrp="1"/>
          </p:cNvSpPr>
          <p:nvPr>
            <p:ph type="title"/>
          </p:nvPr>
        </p:nvSpPr>
        <p:spPr>
          <a:xfrm>
            <a:off x="3175660" y="44624"/>
            <a:ext cx="3074048" cy="523220"/>
          </a:xfrm>
          <a:solidFill>
            <a:schemeClr val="bg1"/>
          </a:solidFill>
          <a:ln>
            <a:noFill/>
          </a:ln>
        </p:spPr>
        <p:txBody>
          <a:bodyPr vert="horz" wrap="none" lIns="91440" tIns="45720" rIns="91440" bIns="45720" numCol="1" anchor="t" anchorCtr="0" compatLnSpc="1">
            <a:prstTxWarp prst="textNoShape">
              <a:avLst/>
            </a:prstTxWarp>
            <a:spAutoFit/>
          </a:bodyPr>
          <a:lstStyle/>
          <a:p>
            <a:r>
              <a:rPr lang="en-GB" sz="2800" b="1" dirty="0">
                <a:solidFill>
                  <a:srgbClr val="EDAA00"/>
                </a:solidFill>
                <a:latin typeface="cafeta" charset="0"/>
                <a:cs typeface="cafeta" charset="0"/>
              </a:rPr>
              <a:t>Climate projections</a:t>
            </a:r>
          </a:p>
        </p:txBody>
      </p:sp>
      <p:sp>
        <p:nvSpPr>
          <p:cNvPr id="14" name="Ellipse 13">
            <a:extLst>
              <a:ext uri="{FF2B5EF4-FFF2-40B4-BE49-F238E27FC236}">
                <a16:creationId xmlns:a16="http://schemas.microsoft.com/office/drawing/2014/main" id="{3E590EE1-0967-3646-BB17-5B286F222739}"/>
              </a:ext>
            </a:extLst>
          </p:cNvPr>
          <p:cNvSpPr/>
          <p:nvPr/>
        </p:nvSpPr>
        <p:spPr>
          <a:xfrm>
            <a:off x="2288704" y="5949280"/>
            <a:ext cx="288032" cy="288032"/>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solidFill>
              <a:srgbClr val="A021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Ellipse 14">
            <a:extLst>
              <a:ext uri="{FF2B5EF4-FFF2-40B4-BE49-F238E27FC236}">
                <a16:creationId xmlns:a16="http://schemas.microsoft.com/office/drawing/2014/main" id="{3F3C6339-84D3-1A4C-8647-65C3EB929601}"/>
              </a:ext>
            </a:extLst>
          </p:cNvPr>
          <p:cNvSpPr/>
          <p:nvPr/>
        </p:nvSpPr>
        <p:spPr>
          <a:xfrm>
            <a:off x="2576736" y="5229200"/>
            <a:ext cx="288032" cy="288032"/>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solidFill>
              <a:srgbClr val="A021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Ellipse 15">
            <a:extLst>
              <a:ext uri="{FF2B5EF4-FFF2-40B4-BE49-F238E27FC236}">
                <a16:creationId xmlns:a16="http://schemas.microsoft.com/office/drawing/2014/main" id="{F206E53C-EFDE-E34D-B7AC-F16DFF9540D7}"/>
              </a:ext>
            </a:extLst>
          </p:cNvPr>
          <p:cNvSpPr/>
          <p:nvPr/>
        </p:nvSpPr>
        <p:spPr>
          <a:xfrm>
            <a:off x="3584848" y="4797152"/>
            <a:ext cx="288032" cy="288032"/>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solidFill>
              <a:srgbClr val="A021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Ellipse 16">
            <a:extLst>
              <a:ext uri="{FF2B5EF4-FFF2-40B4-BE49-F238E27FC236}">
                <a16:creationId xmlns:a16="http://schemas.microsoft.com/office/drawing/2014/main" id="{37384784-EAFD-7E43-AE75-EC539145EC23}"/>
              </a:ext>
            </a:extLst>
          </p:cNvPr>
          <p:cNvSpPr/>
          <p:nvPr/>
        </p:nvSpPr>
        <p:spPr>
          <a:xfrm>
            <a:off x="4138539" y="3517754"/>
            <a:ext cx="288032" cy="288032"/>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solidFill>
              <a:srgbClr val="A021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 name="Ellipse 17">
            <a:extLst>
              <a:ext uri="{FF2B5EF4-FFF2-40B4-BE49-F238E27FC236}">
                <a16:creationId xmlns:a16="http://schemas.microsoft.com/office/drawing/2014/main" id="{5B2527E2-F002-6D48-BDDE-DF6A041D2574}"/>
              </a:ext>
            </a:extLst>
          </p:cNvPr>
          <p:cNvSpPr/>
          <p:nvPr/>
        </p:nvSpPr>
        <p:spPr>
          <a:xfrm>
            <a:off x="4948625" y="3717032"/>
            <a:ext cx="288032" cy="288032"/>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solidFill>
              <a:srgbClr val="A021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Ellipse 18">
            <a:extLst>
              <a:ext uri="{FF2B5EF4-FFF2-40B4-BE49-F238E27FC236}">
                <a16:creationId xmlns:a16="http://schemas.microsoft.com/office/drawing/2014/main" id="{FBE302B0-37D7-C248-92C9-147D90FBAA56}"/>
              </a:ext>
            </a:extLst>
          </p:cNvPr>
          <p:cNvSpPr/>
          <p:nvPr/>
        </p:nvSpPr>
        <p:spPr>
          <a:xfrm>
            <a:off x="7977336" y="423828"/>
            <a:ext cx="288032" cy="288032"/>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solidFill>
              <a:srgbClr val="A021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 name="Image 1">
            <a:extLst>
              <a:ext uri="{FF2B5EF4-FFF2-40B4-BE49-F238E27FC236}">
                <a16:creationId xmlns:a16="http://schemas.microsoft.com/office/drawing/2014/main" id="{572CAA4A-FC42-AF43-95EA-A81667670954}"/>
              </a:ext>
            </a:extLst>
          </p:cNvPr>
          <p:cNvPicPr>
            <a:picLocks noChangeAspect="1"/>
          </p:cNvPicPr>
          <p:nvPr/>
        </p:nvPicPr>
        <p:blipFill>
          <a:blip r:embed="rId4"/>
          <a:stretch>
            <a:fillRect/>
          </a:stretch>
        </p:blipFill>
        <p:spPr>
          <a:xfrm>
            <a:off x="2720752" y="769888"/>
            <a:ext cx="6426200" cy="4165600"/>
          </a:xfrm>
          <a:prstGeom prst="rect">
            <a:avLst/>
          </a:prstGeom>
        </p:spPr>
      </p:pic>
      <p:pic>
        <p:nvPicPr>
          <p:cNvPr id="13" name="Image 12">
            <a:extLst>
              <a:ext uri="{FF2B5EF4-FFF2-40B4-BE49-F238E27FC236}">
                <a16:creationId xmlns:a16="http://schemas.microsoft.com/office/drawing/2014/main" id="{E70022D4-3384-9A47-8BD3-4A40ACC228A6}"/>
              </a:ext>
            </a:extLst>
          </p:cNvPr>
          <p:cNvPicPr>
            <a:picLocks noChangeAspect="1"/>
          </p:cNvPicPr>
          <p:nvPr/>
        </p:nvPicPr>
        <p:blipFill>
          <a:blip r:embed="rId5"/>
          <a:stretch>
            <a:fillRect/>
          </a:stretch>
        </p:blipFill>
        <p:spPr>
          <a:xfrm>
            <a:off x="3224808" y="1722986"/>
            <a:ext cx="6426200" cy="4165600"/>
          </a:xfrm>
          <a:prstGeom prst="rect">
            <a:avLst/>
          </a:prstGeom>
        </p:spPr>
      </p:pic>
      <p:pic>
        <p:nvPicPr>
          <p:cNvPr id="5" name="Image 4">
            <a:extLst>
              <a:ext uri="{FF2B5EF4-FFF2-40B4-BE49-F238E27FC236}">
                <a16:creationId xmlns:a16="http://schemas.microsoft.com/office/drawing/2014/main" id="{76A9DFD8-E130-E440-B8F1-45B578775262}"/>
              </a:ext>
            </a:extLst>
          </p:cNvPr>
          <p:cNvPicPr>
            <a:picLocks noChangeAspect="1"/>
          </p:cNvPicPr>
          <p:nvPr/>
        </p:nvPicPr>
        <p:blipFill>
          <a:blip r:embed="rId6"/>
          <a:stretch>
            <a:fillRect/>
          </a:stretch>
        </p:blipFill>
        <p:spPr>
          <a:xfrm>
            <a:off x="50468" y="1949296"/>
            <a:ext cx="6426200" cy="4165600"/>
          </a:xfrm>
          <a:prstGeom prst="rect">
            <a:avLst/>
          </a:prstGeom>
        </p:spPr>
      </p:pic>
      <p:pic>
        <p:nvPicPr>
          <p:cNvPr id="6" name="Image 5">
            <a:extLst>
              <a:ext uri="{FF2B5EF4-FFF2-40B4-BE49-F238E27FC236}">
                <a16:creationId xmlns:a16="http://schemas.microsoft.com/office/drawing/2014/main" id="{7D635345-26CA-A34E-BF0E-08BE0F91A8C3}"/>
              </a:ext>
            </a:extLst>
          </p:cNvPr>
          <p:cNvPicPr>
            <a:picLocks noChangeAspect="1"/>
          </p:cNvPicPr>
          <p:nvPr/>
        </p:nvPicPr>
        <p:blipFill>
          <a:blip r:embed="rId7"/>
          <a:stretch>
            <a:fillRect/>
          </a:stretch>
        </p:blipFill>
        <p:spPr>
          <a:xfrm>
            <a:off x="1675308" y="2910716"/>
            <a:ext cx="6426200" cy="4165600"/>
          </a:xfrm>
          <a:prstGeom prst="rect">
            <a:avLst/>
          </a:prstGeom>
        </p:spPr>
      </p:pic>
    </p:spTree>
    <p:extLst>
      <p:ext uri="{BB962C8B-B14F-4D97-AF65-F5344CB8AC3E}">
        <p14:creationId xmlns:p14="http://schemas.microsoft.com/office/powerpoint/2010/main" val="25249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EC4638A2-95DE-3448-BE7D-F77EFEF58753}"/>
              </a:ext>
            </a:extLst>
          </p:cNvPr>
          <p:cNvSpPr>
            <a:spLocks noGrp="1"/>
          </p:cNvSpPr>
          <p:nvPr>
            <p:ph type="ftr" sz="quarter" idx="3"/>
          </p:nvPr>
        </p:nvSpPr>
        <p:spPr/>
        <p:txBody>
          <a:bodyPr/>
          <a:lstStyle/>
          <a:p>
            <a:r>
              <a:rPr lang="en-GB" noProof="0"/>
              <a:t>AgriAdapt - ECCA 2017</a:t>
            </a:r>
          </a:p>
        </p:txBody>
      </p:sp>
      <p:pic>
        <p:nvPicPr>
          <p:cNvPr id="10" name="Image 9">
            <a:extLst>
              <a:ext uri="{FF2B5EF4-FFF2-40B4-BE49-F238E27FC236}">
                <a16:creationId xmlns:a16="http://schemas.microsoft.com/office/drawing/2014/main" id="{8BAFBB9C-18C2-2045-83EF-F32DE80AC6B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039888" y="-675456"/>
            <a:ext cx="14221967" cy="8064896"/>
          </a:xfrm>
          <a:prstGeom prst="rect">
            <a:avLst/>
          </a:prstGeom>
        </p:spPr>
      </p:pic>
      <p:sp>
        <p:nvSpPr>
          <p:cNvPr id="12" name="Titre 3">
            <a:extLst>
              <a:ext uri="{FF2B5EF4-FFF2-40B4-BE49-F238E27FC236}">
                <a16:creationId xmlns:a16="http://schemas.microsoft.com/office/drawing/2014/main" id="{50020525-CBE1-F048-8C71-13886F5BB048}"/>
              </a:ext>
            </a:extLst>
          </p:cNvPr>
          <p:cNvSpPr>
            <a:spLocks noGrp="1"/>
          </p:cNvSpPr>
          <p:nvPr>
            <p:ph type="title"/>
          </p:nvPr>
        </p:nvSpPr>
        <p:spPr>
          <a:xfrm>
            <a:off x="2495604" y="44624"/>
            <a:ext cx="4434164" cy="523220"/>
          </a:xfrm>
          <a:solidFill>
            <a:schemeClr val="bg1"/>
          </a:solidFill>
          <a:ln>
            <a:noFill/>
          </a:ln>
        </p:spPr>
        <p:txBody>
          <a:bodyPr vert="horz" wrap="none" lIns="91440" tIns="45720" rIns="91440" bIns="45720" numCol="1" anchor="t" anchorCtr="0" compatLnSpc="1">
            <a:prstTxWarp prst="textNoShape">
              <a:avLst/>
            </a:prstTxWarp>
            <a:spAutoFit/>
          </a:bodyPr>
          <a:lstStyle/>
          <a:p>
            <a:r>
              <a:rPr lang="en-GB" sz="2800" b="1" dirty="0">
                <a:solidFill>
                  <a:srgbClr val="EDAA00"/>
                </a:solidFill>
                <a:latin typeface="cafeta" charset="0"/>
                <a:cs typeface="cafeta" charset="0"/>
              </a:rPr>
              <a:t>Climate projections - Cereals</a:t>
            </a:r>
          </a:p>
        </p:txBody>
      </p:sp>
      <p:sp>
        <p:nvSpPr>
          <p:cNvPr id="14" name="Ellipse 13">
            <a:extLst>
              <a:ext uri="{FF2B5EF4-FFF2-40B4-BE49-F238E27FC236}">
                <a16:creationId xmlns:a16="http://schemas.microsoft.com/office/drawing/2014/main" id="{3E590EE1-0967-3646-BB17-5B286F222739}"/>
              </a:ext>
            </a:extLst>
          </p:cNvPr>
          <p:cNvSpPr/>
          <p:nvPr/>
        </p:nvSpPr>
        <p:spPr>
          <a:xfrm>
            <a:off x="2288704" y="5949280"/>
            <a:ext cx="288032" cy="288032"/>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solidFill>
              <a:srgbClr val="A021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Ellipse 14">
            <a:extLst>
              <a:ext uri="{FF2B5EF4-FFF2-40B4-BE49-F238E27FC236}">
                <a16:creationId xmlns:a16="http://schemas.microsoft.com/office/drawing/2014/main" id="{3F3C6339-84D3-1A4C-8647-65C3EB929601}"/>
              </a:ext>
            </a:extLst>
          </p:cNvPr>
          <p:cNvSpPr/>
          <p:nvPr/>
        </p:nvSpPr>
        <p:spPr>
          <a:xfrm>
            <a:off x="2576736" y="5229200"/>
            <a:ext cx="288032" cy="288032"/>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solidFill>
              <a:srgbClr val="A021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Ellipse 15">
            <a:extLst>
              <a:ext uri="{FF2B5EF4-FFF2-40B4-BE49-F238E27FC236}">
                <a16:creationId xmlns:a16="http://schemas.microsoft.com/office/drawing/2014/main" id="{F206E53C-EFDE-E34D-B7AC-F16DFF9540D7}"/>
              </a:ext>
            </a:extLst>
          </p:cNvPr>
          <p:cNvSpPr/>
          <p:nvPr/>
        </p:nvSpPr>
        <p:spPr>
          <a:xfrm>
            <a:off x="3584848" y="4797152"/>
            <a:ext cx="288032" cy="288032"/>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solidFill>
              <a:srgbClr val="A021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Ellipse 16">
            <a:extLst>
              <a:ext uri="{FF2B5EF4-FFF2-40B4-BE49-F238E27FC236}">
                <a16:creationId xmlns:a16="http://schemas.microsoft.com/office/drawing/2014/main" id="{37384784-EAFD-7E43-AE75-EC539145EC23}"/>
              </a:ext>
            </a:extLst>
          </p:cNvPr>
          <p:cNvSpPr/>
          <p:nvPr/>
        </p:nvSpPr>
        <p:spPr>
          <a:xfrm>
            <a:off x="4138539" y="3517754"/>
            <a:ext cx="288032" cy="288032"/>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solidFill>
              <a:srgbClr val="A021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 name="Ellipse 17">
            <a:extLst>
              <a:ext uri="{FF2B5EF4-FFF2-40B4-BE49-F238E27FC236}">
                <a16:creationId xmlns:a16="http://schemas.microsoft.com/office/drawing/2014/main" id="{5B2527E2-F002-6D48-BDDE-DF6A041D2574}"/>
              </a:ext>
            </a:extLst>
          </p:cNvPr>
          <p:cNvSpPr/>
          <p:nvPr/>
        </p:nvSpPr>
        <p:spPr>
          <a:xfrm>
            <a:off x="4948625" y="3717032"/>
            <a:ext cx="288032" cy="288032"/>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solidFill>
              <a:srgbClr val="A021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Ellipse 18">
            <a:extLst>
              <a:ext uri="{FF2B5EF4-FFF2-40B4-BE49-F238E27FC236}">
                <a16:creationId xmlns:a16="http://schemas.microsoft.com/office/drawing/2014/main" id="{FBE302B0-37D7-C248-92C9-147D90FBAA56}"/>
              </a:ext>
            </a:extLst>
          </p:cNvPr>
          <p:cNvSpPr/>
          <p:nvPr/>
        </p:nvSpPr>
        <p:spPr>
          <a:xfrm>
            <a:off x="7977336" y="423828"/>
            <a:ext cx="288032" cy="288032"/>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solidFill>
              <a:srgbClr val="A021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 name="Image 1">
            <a:extLst>
              <a:ext uri="{FF2B5EF4-FFF2-40B4-BE49-F238E27FC236}">
                <a16:creationId xmlns:a16="http://schemas.microsoft.com/office/drawing/2014/main" id="{ED83A42B-49EE-C042-BAB2-D934C6DB0AE4}"/>
              </a:ext>
            </a:extLst>
          </p:cNvPr>
          <p:cNvPicPr>
            <a:picLocks noChangeAspect="1"/>
          </p:cNvPicPr>
          <p:nvPr/>
        </p:nvPicPr>
        <p:blipFill>
          <a:blip r:embed="rId4"/>
          <a:stretch>
            <a:fillRect/>
          </a:stretch>
        </p:blipFill>
        <p:spPr>
          <a:xfrm>
            <a:off x="330324" y="713060"/>
            <a:ext cx="9375204" cy="5770303"/>
          </a:xfrm>
          <a:prstGeom prst="rect">
            <a:avLst/>
          </a:prstGeom>
        </p:spPr>
      </p:pic>
      <p:sp>
        <p:nvSpPr>
          <p:cNvPr id="13" name="Flèche vers le haut 12">
            <a:extLst>
              <a:ext uri="{FF2B5EF4-FFF2-40B4-BE49-F238E27FC236}">
                <a16:creationId xmlns:a16="http://schemas.microsoft.com/office/drawing/2014/main" id="{8A30B857-7032-EF4D-BFA0-FB68251FE8BA}"/>
              </a:ext>
            </a:extLst>
          </p:cNvPr>
          <p:cNvSpPr/>
          <p:nvPr/>
        </p:nvSpPr>
        <p:spPr>
          <a:xfrm>
            <a:off x="1208584" y="3043765"/>
            <a:ext cx="265823" cy="601259"/>
          </a:xfrm>
          <a:prstGeom prst="up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5400000" scaled="1"/>
            <a:tileRect/>
          </a:gra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0" name="Flèche vers le haut 19">
            <a:extLst>
              <a:ext uri="{FF2B5EF4-FFF2-40B4-BE49-F238E27FC236}">
                <a16:creationId xmlns:a16="http://schemas.microsoft.com/office/drawing/2014/main" id="{3184A0EF-89E9-1E49-989F-F87724BC2081}"/>
              </a:ext>
            </a:extLst>
          </p:cNvPr>
          <p:cNvSpPr/>
          <p:nvPr/>
        </p:nvSpPr>
        <p:spPr>
          <a:xfrm>
            <a:off x="2527101" y="3645024"/>
            <a:ext cx="265659" cy="618045"/>
          </a:xfrm>
          <a:prstGeom prst="up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5400000" scaled="1"/>
            <a:tileRect/>
          </a:gra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1" name="Flèche vers le haut 20">
            <a:extLst>
              <a:ext uri="{FF2B5EF4-FFF2-40B4-BE49-F238E27FC236}">
                <a16:creationId xmlns:a16="http://schemas.microsoft.com/office/drawing/2014/main" id="{E2E37FE7-1C3D-124A-9AE7-2F4F966CE3E0}"/>
              </a:ext>
            </a:extLst>
          </p:cNvPr>
          <p:cNvSpPr/>
          <p:nvPr/>
        </p:nvSpPr>
        <p:spPr>
          <a:xfrm>
            <a:off x="3906602" y="4263069"/>
            <a:ext cx="249935" cy="534083"/>
          </a:xfrm>
          <a:prstGeom prst="up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5400000" scaled="1"/>
            <a:tileRect/>
          </a:gra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2" name="Flèche vers le haut 21">
            <a:extLst>
              <a:ext uri="{FF2B5EF4-FFF2-40B4-BE49-F238E27FC236}">
                <a16:creationId xmlns:a16="http://schemas.microsoft.com/office/drawing/2014/main" id="{3F2C809D-5097-1946-8FE9-C228540C0E67}"/>
              </a:ext>
            </a:extLst>
          </p:cNvPr>
          <p:cNvSpPr/>
          <p:nvPr/>
        </p:nvSpPr>
        <p:spPr>
          <a:xfrm>
            <a:off x="5236657" y="4221089"/>
            <a:ext cx="220399" cy="610716"/>
          </a:xfrm>
          <a:prstGeom prst="up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5400000" scaled="1"/>
            <a:tileRect/>
          </a:gra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3" name="Flèche vers le haut 22">
            <a:extLst>
              <a:ext uri="{FF2B5EF4-FFF2-40B4-BE49-F238E27FC236}">
                <a16:creationId xmlns:a16="http://schemas.microsoft.com/office/drawing/2014/main" id="{63FC9ABE-A664-5444-93B4-8E03F7ED90C8}"/>
              </a:ext>
            </a:extLst>
          </p:cNvPr>
          <p:cNvSpPr/>
          <p:nvPr/>
        </p:nvSpPr>
        <p:spPr>
          <a:xfrm>
            <a:off x="6604809" y="3920747"/>
            <a:ext cx="216024" cy="690860"/>
          </a:xfrm>
          <a:prstGeom prst="up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5400000" scaled="1"/>
            <a:tileRect/>
          </a:gra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124512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EC4638A2-95DE-3448-BE7D-F77EFEF58753}"/>
              </a:ext>
            </a:extLst>
          </p:cNvPr>
          <p:cNvSpPr>
            <a:spLocks noGrp="1"/>
          </p:cNvSpPr>
          <p:nvPr>
            <p:ph type="ftr" sz="quarter" idx="3"/>
          </p:nvPr>
        </p:nvSpPr>
        <p:spPr/>
        <p:txBody>
          <a:bodyPr/>
          <a:lstStyle/>
          <a:p>
            <a:r>
              <a:rPr lang="en-GB" noProof="0"/>
              <a:t>AgriAdapt - ECCA 2017</a:t>
            </a:r>
          </a:p>
        </p:txBody>
      </p:sp>
      <p:pic>
        <p:nvPicPr>
          <p:cNvPr id="10" name="Image 9">
            <a:extLst>
              <a:ext uri="{FF2B5EF4-FFF2-40B4-BE49-F238E27FC236}">
                <a16:creationId xmlns:a16="http://schemas.microsoft.com/office/drawing/2014/main" id="{8BAFBB9C-18C2-2045-83EF-F32DE80AC6B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039888" y="-675456"/>
            <a:ext cx="14221967" cy="8064896"/>
          </a:xfrm>
          <a:prstGeom prst="rect">
            <a:avLst/>
          </a:prstGeom>
        </p:spPr>
      </p:pic>
      <p:sp>
        <p:nvSpPr>
          <p:cNvPr id="12" name="Titre 3">
            <a:extLst>
              <a:ext uri="{FF2B5EF4-FFF2-40B4-BE49-F238E27FC236}">
                <a16:creationId xmlns:a16="http://schemas.microsoft.com/office/drawing/2014/main" id="{50020525-CBE1-F048-8C71-13886F5BB048}"/>
              </a:ext>
            </a:extLst>
          </p:cNvPr>
          <p:cNvSpPr>
            <a:spLocks noGrp="1"/>
          </p:cNvSpPr>
          <p:nvPr>
            <p:ph type="title"/>
          </p:nvPr>
        </p:nvSpPr>
        <p:spPr>
          <a:xfrm>
            <a:off x="2515642" y="44624"/>
            <a:ext cx="4394088" cy="523220"/>
          </a:xfrm>
          <a:solidFill>
            <a:schemeClr val="bg1"/>
          </a:solidFill>
          <a:ln>
            <a:noFill/>
          </a:ln>
        </p:spPr>
        <p:txBody>
          <a:bodyPr vert="horz" wrap="none" lIns="91440" tIns="45720" rIns="91440" bIns="45720" numCol="1" anchor="t" anchorCtr="0" compatLnSpc="1">
            <a:prstTxWarp prst="textNoShape">
              <a:avLst/>
            </a:prstTxWarp>
            <a:spAutoFit/>
          </a:bodyPr>
          <a:lstStyle/>
          <a:p>
            <a:r>
              <a:rPr lang="en-GB" sz="2800" b="1" dirty="0">
                <a:solidFill>
                  <a:srgbClr val="EDAA00"/>
                </a:solidFill>
                <a:latin typeface="cafeta" charset="0"/>
                <a:cs typeface="cafeta" charset="0"/>
              </a:rPr>
              <a:t>Climate projections - Cereals</a:t>
            </a:r>
          </a:p>
        </p:txBody>
      </p:sp>
      <p:sp>
        <p:nvSpPr>
          <p:cNvPr id="14" name="Ellipse 13">
            <a:extLst>
              <a:ext uri="{FF2B5EF4-FFF2-40B4-BE49-F238E27FC236}">
                <a16:creationId xmlns:a16="http://schemas.microsoft.com/office/drawing/2014/main" id="{3E590EE1-0967-3646-BB17-5B286F222739}"/>
              </a:ext>
            </a:extLst>
          </p:cNvPr>
          <p:cNvSpPr/>
          <p:nvPr/>
        </p:nvSpPr>
        <p:spPr>
          <a:xfrm>
            <a:off x="2288704" y="5949280"/>
            <a:ext cx="288032" cy="288032"/>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solidFill>
              <a:srgbClr val="A021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Ellipse 14">
            <a:extLst>
              <a:ext uri="{FF2B5EF4-FFF2-40B4-BE49-F238E27FC236}">
                <a16:creationId xmlns:a16="http://schemas.microsoft.com/office/drawing/2014/main" id="{3F3C6339-84D3-1A4C-8647-65C3EB929601}"/>
              </a:ext>
            </a:extLst>
          </p:cNvPr>
          <p:cNvSpPr/>
          <p:nvPr/>
        </p:nvSpPr>
        <p:spPr>
          <a:xfrm>
            <a:off x="2576736" y="5229200"/>
            <a:ext cx="288032" cy="288032"/>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solidFill>
              <a:srgbClr val="A021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Ellipse 15">
            <a:extLst>
              <a:ext uri="{FF2B5EF4-FFF2-40B4-BE49-F238E27FC236}">
                <a16:creationId xmlns:a16="http://schemas.microsoft.com/office/drawing/2014/main" id="{F206E53C-EFDE-E34D-B7AC-F16DFF9540D7}"/>
              </a:ext>
            </a:extLst>
          </p:cNvPr>
          <p:cNvSpPr/>
          <p:nvPr/>
        </p:nvSpPr>
        <p:spPr>
          <a:xfrm>
            <a:off x="3584848" y="4797152"/>
            <a:ext cx="288032" cy="288032"/>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solidFill>
              <a:srgbClr val="A021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Ellipse 16">
            <a:extLst>
              <a:ext uri="{FF2B5EF4-FFF2-40B4-BE49-F238E27FC236}">
                <a16:creationId xmlns:a16="http://schemas.microsoft.com/office/drawing/2014/main" id="{37384784-EAFD-7E43-AE75-EC539145EC23}"/>
              </a:ext>
            </a:extLst>
          </p:cNvPr>
          <p:cNvSpPr/>
          <p:nvPr/>
        </p:nvSpPr>
        <p:spPr>
          <a:xfrm>
            <a:off x="4138539" y="3517754"/>
            <a:ext cx="288032" cy="288032"/>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solidFill>
              <a:srgbClr val="A021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 name="Ellipse 17">
            <a:extLst>
              <a:ext uri="{FF2B5EF4-FFF2-40B4-BE49-F238E27FC236}">
                <a16:creationId xmlns:a16="http://schemas.microsoft.com/office/drawing/2014/main" id="{5B2527E2-F002-6D48-BDDE-DF6A041D2574}"/>
              </a:ext>
            </a:extLst>
          </p:cNvPr>
          <p:cNvSpPr/>
          <p:nvPr/>
        </p:nvSpPr>
        <p:spPr>
          <a:xfrm>
            <a:off x="4948625" y="3717032"/>
            <a:ext cx="288032" cy="288032"/>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solidFill>
              <a:srgbClr val="A021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Ellipse 18">
            <a:extLst>
              <a:ext uri="{FF2B5EF4-FFF2-40B4-BE49-F238E27FC236}">
                <a16:creationId xmlns:a16="http://schemas.microsoft.com/office/drawing/2014/main" id="{FBE302B0-37D7-C248-92C9-147D90FBAA56}"/>
              </a:ext>
            </a:extLst>
          </p:cNvPr>
          <p:cNvSpPr/>
          <p:nvPr/>
        </p:nvSpPr>
        <p:spPr>
          <a:xfrm>
            <a:off x="7977336" y="423828"/>
            <a:ext cx="288032" cy="288032"/>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solidFill>
              <a:srgbClr val="A021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974A9F3C-B6FD-2746-B0FB-056F2E65B143}"/>
              </a:ext>
            </a:extLst>
          </p:cNvPr>
          <p:cNvPicPr>
            <a:picLocks noChangeAspect="1"/>
          </p:cNvPicPr>
          <p:nvPr/>
        </p:nvPicPr>
        <p:blipFill>
          <a:blip r:embed="rId4"/>
          <a:stretch>
            <a:fillRect/>
          </a:stretch>
        </p:blipFill>
        <p:spPr>
          <a:xfrm>
            <a:off x="336550" y="683220"/>
            <a:ext cx="9232900" cy="5626100"/>
          </a:xfrm>
          <a:prstGeom prst="rect">
            <a:avLst/>
          </a:prstGeom>
        </p:spPr>
      </p:pic>
      <p:sp>
        <p:nvSpPr>
          <p:cNvPr id="20" name="Flèche vers le haut 19">
            <a:extLst>
              <a:ext uri="{FF2B5EF4-FFF2-40B4-BE49-F238E27FC236}">
                <a16:creationId xmlns:a16="http://schemas.microsoft.com/office/drawing/2014/main" id="{FDF097B8-5454-8842-8CEA-AA70F12CBD74}"/>
              </a:ext>
            </a:extLst>
          </p:cNvPr>
          <p:cNvSpPr/>
          <p:nvPr/>
        </p:nvSpPr>
        <p:spPr>
          <a:xfrm rot="10800000">
            <a:off x="1424608" y="4005064"/>
            <a:ext cx="144016" cy="288032"/>
          </a:xfrm>
          <a:prstGeom prst="up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5400000" scaled="1"/>
            <a:tileRect/>
          </a:gra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1" name="Flèche vers le haut 20">
            <a:extLst>
              <a:ext uri="{FF2B5EF4-FFF2-40B4-BE49-F238E27FC236}">
                <a16:creationId xmlns:a16="http://schemas.microsoft.com/office/drawing/2014/main" id="{DB77ABB9-1702-484D-A602-25FEFC190A8F}"/>
              </a:ext>
            </a:extLst>
          </p:cNvPr>
          <p:cNvSpPr/>
          <p:nvPr/>
        </p:nvSpPr>
        <p:spPr>
          <a:xfrm rot="10800000">
            <a:off x="2720752" y="3429000"/>
            <a:ext cx="144016" cy="288032"/>
          </a:xfrm>
          <a:prstGeom prst="up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5400000" scaled="1"/>
            <a:tileRect/>
          </a:gra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2" name="Flèche vers le haut 21">
            <a:extLst>
              <a:ext uri="{FF2B5EF4-FFF2-40B4-BE49-F238E27FC236}">
                <a16:creationId xmlns:a16="http://schemas.microsoft.com/office/drawing/2014/main" id="{FDDC5FAC-E9DA-5449-B9F7-97F9B5E36E5A}"/>
              </a:ext>
            </a:extLst>
          </p:cNvPr>
          <p:cNvSpPr/>
          <p:nvPr/>
        </p:nvSpPr>
        <p:spPr>
          <a:xfrm rot="10800000">
            <a:off x="3994523" y="3066614"/>
            <a:ext cx="144016" cy="288032"/>
          </a:xfrm>
          <a:prstGeom prst="up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5400000" scaled="1"/>
            <a:tileRect/>
          </a:gra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3" name="Flèche vers le haut 22">
            <a:extLst>
              <a:ext uri="{FF2B5EF4-FFF2-40B4-BE49-F238E27FC236}">
                <a16:creationId xmlns:a16="http://schemas.microsoft.com/office/drawing/2014/main" id="{BCE99DC2-2420-BA41-BC54-E3A22741CE07}"/>
              </a:ext>
            </a:extLst>
          </p:cNvPr>
          <p:cNvSpPr/>
          <p:nvPr/>
        </p:nvSpPr>
        <p:spPr>
          <a:xfrm rot="10800000">
            <a:off x="5313040" y="2204864"/>
            <a:ext cx="144016" cy="288032"/>
          </a:xfrm>
          <a:prstGeom prst="up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5400000" scaled="1"/>
            <a:tileRect/>
          </a:gra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4" name="Flèche vers le haut 23">
            <a:extLst>
              <a:ext uri="{FF2B5EF4-FFF2-40B4-BE49-F238E27FC236}">
                <a16:creationId xmlns:a16="http://schemas.microsoft.com/office/drawing/2014/main" id="{7D5E72AC-2411-9A4A-BF0F-CF4D17C8925A}"/>
              </a:ext>
            </a:extLst>
          </p:cNvPr>
          <p:cNvSpPr/>
          <p:nvPr/>
        </p:nvSpPr>
        <p:spPr>
          <a:xfrm rot="10800000">
            <a:off x="6614902" y="2922598"/>
            <a:ext cx="138298" cy="218370"/>
          </a:xfrm>
          <a:prstGeom prst="up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5400000" scaled="1"/>
            <a:tileRect/>
          </a:gra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5" name="Flèche vers le haut 24">
            <a:extLst>
              <a:ext uri="{FF2B5EF4-FFF2-40B4-BE49-F238E27FC236}">
                <a16:creationId xmlns:a16="http://schemas.microsoft.com/office/drawing/2014/main" id="{E205A3F7-5A0D-2945-AF2E-7E07271B5E1B}"/>
              </a:ext>
            </a:extLst>
          </p:cNvPr>
          <p:cNvSpPr/>
          <p:nvPr/>
        </p:nvSpPr>
        <p:spPr>
          <a:xfrm rot="10800000">
            <a:off x="7905328" y="2901266"/>
            <a:ext cx="116395" cy="165348"/>
          </a:xfrm>
          <a:prstGeom prst="up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5400000" scaled="1"/>
            <a:tileRect/>
          </a:gra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108019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EC4638A2-95DE-3448-BE7D-F77EFEF58753}"/>
              </a:ext>
            </a:extLst>
          </p:cNvPr>
          <p:cNvSpPr>
            <a:spLocks noGrp="1"/>
          </p:cNvSpPr>
          <p:nvPr>
            <p:ph type="ftr" sz="quarter" idx="3"/>
          </p:nvPr>
        </p:nvSpPr>
        <p:spPr/>
        <p:txBody>
          <a:bodyPr/>
          <a:lstStyle/>
          <a:p>
            <a:r>
              <a:rPr lang="en-GB" noProof="0"/>
              <a:t>AgriAdapt - ECCA 2017</a:t>
            </a:r>
          </a:p>
        </p:txBody>
      </p:sp>
      <p:pic>
        <p:nvPicPr>
          <p:cNvPr id="10" name="Image 9">
            <a:extLst>
              <a:ext uri="{FF2B5EF4-FFF2-40B4-BE49-F238E27FC236}">
                <a16:creationId xmlns:a16="http://schemas.microsoft.com/office/drawing/2014/main" id="{8BAFBB9C-18C2-2045-83EF-F32DE80AC6B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039888" y="-675456"/>
            <a:ext cx="14221967" cy="8064896"/>
          </a:xfrm>
          <a:prstGeom prst="rect">
            <a:avLst/>
          </a:prstGeom>
        </p:spPr>
      </p:pic>
      <p:sp>
        <p:nvSpPr>
          <p:cNvPr id="12" name="Titre 3">
            <a:extLst>
              <a:ext uri="{FF2B5EF4-FFF2-40B4-BE49-F238E27FC236}">
                <a16:creationId xmlns:a16="http://schemas.microsoft.com/office/drawing/2014/main" id="{50020525-CBE1-F048-8C71-13886F5BB048}"/>
              </a:ext>
            </a:extLst>
          </p:cNvPr>
          <p:cNvSpPr>
            <a:spLocks noGrp="1"/>
          </p:cNvSpPr>
          <p:nvPr>
            <p:ph type="title"/>
          </p:nvPr>
        </p:nvSpPr>
        <p:spPr>
          <a:xfrm>
            <a:off x="2439082" y="44624"/>
            <a:ext cx="4547207" cy="523220"/>
          </a:xfrm>
          <a:solidFill>
            <a:schemeClr val="bg1"/>
          </a:solidFill>
          <a:ln>
            <a:noFill/>
          </a:ln>
        </p:spPr>
        <p:txBody>
          <a:bodyPr vert="horz" wrap="none" lIns="91440" tIns="45720" rIns="91440" bIns="45720" numCol="1" anchor="t" anchorCtr="0" compatLnSpc="1">
            <a:prstTxWarp prst="textNoShape">
              <a:avLst/>
            </a:prstTxWarp>
            <a:spAutoFit/>
          </a:bodyPr>
          <a:lstStyle/>
          <a:p>
            <a:r>
              <a:rPr lang="en-GB" sz="2800" b="1" dirty="0">
                <a:solidFill>
                  <a:srgbClr val="EDAA00"/>
                </a:solidFill>
                <a:latin typeface="cafeta" charset="0"/>
                <a:cs typeface="cafeta" charset="0"/>
              </a:rPr>
              <a:t>Climate projections - Animals</a:t>
            </a:r>
          </a:p>
        </p:txBody>
      </p:sp>
      <p:sp>
        <p:nvSpPr>
          <p:cNvPr id="14" name="Ellipse 13">
            <a:extLst>
              <a:ext uri="{FF2B5EF4-FFF2-40B4-BE49-F238E27FC236}">
                <a16:creationId xmlns:a16="http://schemas.microsoft.com/office/drawing/2014/main" id="{3E590EE1-0967-3646-BB17-5B286F222739}"/>
              </a:ext>
            </a:extLst>
          </p:cNvPr>
          <p:cNvSpPr/>
          <p:nvPr/>
        </p:nvSpPr>
        <p:spPr>
          <a:xfrm>
            <a:off x="2288704" y="5949280"/>
            <a:ext cx="288032" cy="288032"/>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solidFill>
              <a:srgbClr val="A021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Ellipse 14">
            <a:extLst>
              <a:ext uri="{FF2B5EF4-FFF2-40B4-BE49-F238E27FC236}">
                <a16:creationId xmlns:a16="http://schemas.microsoft.com/office/drawing/2014/main" id="{3F3C6339-84D3-1A4C-8647-65C3EB929601}"/>
              </a:ext>
            </a:extLst>
          </p:cNvPr>
          <p:cNvSpPr/>
          <p:nvPr/>
        </p:nvSpPr>
        <p:spPr>
          <a:xfrm>
            <a:off x="2576736" y="5229200"/>
            <a:ext cx="288032" cy="288032"/>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solidFill>
              <a:srgbClr val="A021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Ellipse 15">
            <a:extLst>
              <a:ext uri="{FF2B5EF4-FFF2-40B4-BE49-F238E27FC236}">
                <a16:creationId xmlns:a16="http://schemas.microsoft.com/office/drawing/2014/main" id="{F206E53C-EFDE-E34D-B7AC-F16DFF9540D7}"/>
              </a:ext>
            </a:extLst>
          </p:cNvPr>
          <p:cNvSpPr/>
          <p:nvPr/>
        </p:nvSpPr>
        <p:spPr>
          <a:xfrm>
            <a:off x="3584848" y="4797152"/>
            <a:ext cx="288032" cy="288032"/>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solidFill>
              <a:srgbClr val="A021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Ellipse 16">
            <a:extLst>
              <a:ext uri="{FF2B5EF4-FFF2-40B4-BE49-F238E27FC236}">
                <a16:creationId xmlns:a16="http://schemas.microsoft.com/office/drawing/2014/main" id="{37384784-EAFD-7E43-AE75-EC539145EC23}"/>
              </a:ext>
            </a:extLst>
          </p:cNvPr>
          <p:cNvSpPr/>
          <p:nvPr/>
        </p:nvSpPr>
        <p:spPr>
          <a:xfrm>
            <a:off x="4138539" y="3517754"/>
            <a:ext cx="288032" cy="288032"/>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solidFill>
              <a:srgbClr val="A021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 name="Ellipse 17">
            <a:extLst>
              <a:ext uri="{FF2B5EF4-FFF2-40B4-BE49-F238E27FC236}">
                <a16:creationId xmlns:a16="http://schemas.microsoft.com/office/drawing/2014/main" id="{5B2527E2-F002-6D48-BDDE-DF6A041D2574}"/>
              </a:ext>
            </a:extLst>
          </p:cNvPr>
          <p:cNvSpPr/>
          <p:nvPr/>
        </p:nvSpPr>
        <p:spPr>
          <a:xfrm>
            <a:off x="4948625" y="3717032"/>
            <a:ext cx="288032" cy="288032"/>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solidFill>
              <a:srgbClr val="A021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Ellipse 18">
            <a:extLst>
              <a:ext uri="{FF2B5EF4-FFF2-40B4-BE49-F238E27FC236}">
                <a16:creationId xmlns:a16="http://schemas.microsoft.com/office/drawing/2014/main" id="{FBE302B0-37D7-C248-92C9-147D90FBAA56}"/>
              </a:ext>
            </a:extLst>
          </p:cNvPr>
          <p:cNvSpPr/>
          <p:nvPr/>
        </p:nvSpPr>
        <p:spPr>
          <a:xfrm>
            <a:off x="7977336" y="423828"/>
            <a:ext cx="288032" cy="288032"/>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solidFill>
              <a:srgbClr val="A021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6" name="Image 5">
            <a:extLst>
              <a:ext uri="{FF2B5EF4-FFF2-40B4-BE49-F238E27FC236}">
                <a16:creationId xmlns:a16="http://schemas.microsoft.com/office/drawing/2014/main" id="{4B3A5FFA-DA27-C44A-84AC-FA7BF0F9AC30}"/>
              </a:ext>
            </a:extLst>
          </p:cNvPr>
          <p:cNvPicPr>
            <a:picLocks noChangeAspect="1"/>
          </p:cNvPicPr>
          <p:nvPr/>
        </p:nvPicPr>
        <p:blipFill>
          <a:blip r:embed="rId4"/>
          <a:stretch>
            <a:fillRect/>
          </a:stretch>
        </p:blipFill>
        <p:spPr>
          <a:xfrm>
            <a:off x="368300" y="793750"/>
            <a:ext cx="9169400" cy="5270500"/>
          </a:xfrm>
          <a:prstGeom prst="rect">
            <a:avLst/>
          </a:prstGeom>
        </p:spPr>
      </p:pic>
      <p:sp>
        <p:nvSpPr>
          <p:cNvPr id="7" name="Flèche vers le haut 6">
            <a:extLst>
              <a:ext uri="{FF2B5EF4-FFF2-40B4-BE49-F238E27FC236}">
                <a16:creationId xmlns:a16="http://schemas.microsoft.com/office/drawing/2014/main" id="{96EC6872-AC62-704E-A253-BECC64944C08}"/>
              </a:ext>
            </a:extLst>
          </p:cNvPr>
          <p:cNvSpPr/>
          <p:nvPr/>
        </p:nvSpPr>
        <p:spPr>
          <a:xfrm>
            <a:off x="1227620" y="3661770"/>
            <a:ext cx="268996" cy="991366"/>
          </a:xfrm>
          <a:prstGeom prst="up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5400000" scaled="1"/>
            <a:tileRect/>
          </a:gra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0" name="Flèche vers le haut 19">
            <a:extLst>
              <a:ext uri="{FF2B5EF4-FFF2-40B4-BE49-F238E27FC236}">
                <a16:creationId xmlns:a16="http://schemas.microsoft.com/office/drawing/2014/main" id="{D7E63DD8-E314-8344-A0CB-DD03F9870F6D}"/>
              </a:ext>
            </a:extLst>
          </p:cNvPr>
          <p:cNvSpPr/>
          <p:nvPr/>
        </p:nvSpPr>
        <p:spPr>
          <a:xfrm>
            <a:off x="2494160" y="3429000"/>
            <a:ext cx="298600" cy="1065597"/>
          </a:xfrm>
          <a:prstGeom prst="up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5400000" scaled="1"/>
            <a:tileRect/>
          </a:gra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1" name="Flèche vers le haut 20">
            <a:extLst>
              <a:ext uri="{FF2B5EF4-FFF2-40B4-BE49-F238E27FC236}">
                <a16:creationId xmlns:a16="http://schemas.microsoft.com/office/drawing/2014/main" id="{B08AEBDD-C954-3145-A879-6C666C9067AF}"/>
              </a:ext>
            </a:extLst>
          </p:cNvPr>
          <p:cNvSpPr/>
          <p:nvPr/>
        </p:nvSpPr>
        <p:spPr>
          <a:xfrm>
            <a:off x="3874107" y="4635321"/>
            <a:ext cx="214797" cy="233839"/>
          </a:xfrm>
          <a:prstGeom prst="up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5400000" scaled="1"/>
            <a:tileRect/>
          </a:gra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2" name="Flèche vers le haut 21">
            <a:extLst>
              <a:ext uri="{FF2B5EF4-FFF2-40B4-BE49-F238E27FC236}">
                <a16:creationId xmlns:a16="http://schemas.microsoft.com/office/drawing/2014/main" id="{B05EC595-05BD-EE44-A72A-99D2C1C5B86A}"/>
              </a:ext>
            </a:extLst>
          </p:cNvPr>
          <p:cNvSpPr/>
          <p:nvPr/>
        </p:nvSpPr>
        <p:spPr>
          <a:xfrm>
            <a:off x="5170251" y="4571244"/>
            <a:ext cx="214797" cy="311257"/>
          </a:xfrm>
          <a:prstGeom prst="up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5400000" scaled="1"/>
            <a:tileRect/>
          </a:gra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3" name="Flèche vers le haut 22">
            <a:extLst>
              <a:ext uri="{FF2B5EF4-FFF2-40B4-BE49-F238E27FC236}">
                <a16:creationId xmlns:a16="http://schemas.microsoft.com/office/drawing/2014/main" id="{FD3E05D4-74F6-C04F-8363-77159ADB5541}"/>
              </a:ext>
            </a:extLst>
          </p:cNvPr>
          <p:cNvSpPr/>
          <p:nvPr/>
        </p:nvSpPr>
        <p:spPr>
          <a:xfrm>
            <a:off x="6466395" y="4221088"/>
            <a:ext cx="216024" cy="432048"/>
          </a:xfrm>
          <a:prstGeom prst="up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5400000" scaled="1"/>
            <a:tileRect/>
          </a:gra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62721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1">
            <a:extLst>
              <a:ext uri="{FF2B5EF4-FFF2-40B4-BE49-F238E27FC236}">
                <a16:creationId xmlns:a16="http://schemas.microsoft.com/office/drawing/2014/main" id="{D9F76495-5328-E841-AB47-4C94F3E6AB76}"/>
              </a:ext>
            </a:extLst>
          </p:cNvPr>
          <p:cNvSpPr>
            <a:spLocks noGrp="1"/>
          </p:cNvSpPr>
          <p:nvPr>
            <p:ph type="title"/>
          </p:nvPr>
        </p:nvSpPr>
        <p:spPr bwMode="auto">
          <a:xfrm>
            <a:off x="200025" y="188913"/>
            <a:ext cx="9001125" cy="5762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defRPr/>
            </a:pPr>
            <a:r>
              <a:rPr lang="en-GB" sz="2800" b="1" dirty="0">
                <a:solidFill>
                  <a:srgbClr val="A0212E"/>
                </a:solidFill>
                <a:latin typeface="Aaux ProRegular OSF" pitchFamily="2" charset="0"/>
                <a:ea typeface="ＭＳ Ｐゴシック" pitchFamily="34" charset="-128"/>
                <a:cs typeface="+mn-cs"/>
              </a:rPr>
              <a:t>ADAPTATION &amp; CLIMATE POLICIES</a:t>
            </a:r>
          </a:p>
        </p:txBody>
      </p:sp>
      <p:pic>
        <p:nvPicPr>
          <p:cNvPr id="18434" name="Image 10" descr="Capture d’écran 2017-03-07 à 16.48.14.png">
            <a:extLst>
              <a:ext uri="{FF2B5EF4-FFF2-40B4-BE49-F238E27FC236}">
                <a16:creationId xmlns:a16="http://schemas.microsoft.com/office/drawing/2014/main" id="{898D20D5-0CD6-6848-9899-769E6C342599}"/>
              </a:ext>
            </a:extLst>
          </p:cNvPr>
          <p:cNvPicPr>
            <a:picLocks noChangeAspect="1"/>
          </p:cNvPicPr>
          <p:nvPr/>
        </p:nvPicPr>
        <p:blipFill>
          <a:blip r:embed="rId3"/>
          <a:srcRect t="13541"/>
          <a:stretch>
            <a:fillRect/>
          </a:stretch>
        </p:blipFill>
        <p:spPr bwMode="auto">
          <a:xfrm>
            <a:off x="1073150" y="1989138"/>
            <a:ext cx="7480300" cy="4032250"/>
          </a:xfrm>
          <a:prstGeom prst="rect">
            <a:avLst/>
          </a:prstGeom>
          <a:noFill/>
          <a:ln>
            <a:noFill/>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ZoneTexte 4">
            <a:extLst>
              <a:ext uri="{FF2B5EF4-FFF2-40B4-BE49-F238E27FC236}">
                <a16:creationId xmlns:a16="http://schemas.microsoft.com/office/drawing/2014/main" id="{23B0424F-59FF-0246-8DF1-C94E7269CE9F}"/>
              </a:ext>
            </a:extLst>
          </p:cNvPr>
          <p:cNvSpPr txBox="1">
            <a:spLocks noChangeArrowheads="1"/>
          </p:cNvSpPr>
          <p:nvPr/>
        </p:nvSpPr>
        <p:spPr bwMode="auto">
          <a:xfrm>
            <a:off x="6753225" y="5084763"/>
            <a:ext cx="1022350"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akerSignet" pitchFamily="18" charset="0"/>
                <a:ea typeface="MS PGothic" panose="020B0600070205080204" pitchFamily="34" charset="-128"/>
              </a:defRPr>
            </a:lvl1pPr>
            <a:lvl2pPr marL="742950" indent="-285750">
              <a:defRPr>
                <a:solidFill>
                  <a:schemeClr val="tx1"/>
                </a:solidFill>
                <a:latin typeface="BakerSignet" pitchFamily="18" charset="0"/>
                <a:ea typeface="MS PGothic" panose="020B0600070205080204" pitchFamily="34" charset="-128"/>
              </a:defRPr>
            </a:lvl2pPr>
            <a:lvl3pPr marL="1143000" indent="-228600">
              <a:defRPr>
                <a:solidFill>
                  <a:schemeClr val="tx1"/>
                </a:solidFill>
                <a:latin typeface="BakerSignet" pitchFamily="18" charset="0"/>
                <a:ea typeface="MS PGothic" panose="020B0600070205080204" pitchFamily="34" charset="-128"/>
              </a:defRPr>
            </a:lvl3pPr>
            <a:lvl4pPr marL="1600200" indent="-228600">
              <a:defRPr>
                <a:solidFill>
                  <a:schemeClr val="tx1"/>
                </a:solidFill>
                <a:latin typeface="BakerSignet" pitchFamily="18" charset="0"/>
                <a:ea typeface="MS PGothic" panose="020B0600070205080204" pitchFamily="34" charset="-128"/>
              </a:defRPr>
            </a:lvl4pPr>
            <a:lvl5pPr marL="2057400" indent="-228600">
              <a:defRPr>
                <a:solidFill>
                  <a:schemeClr val="tx1"/>
                </a:solidFill>
                <a:latin typeface="BakerSignet"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9pPr>
          </a:lstStyle>
          <a:p>
            <a:pPr algn="ctr"/>
            <a:r>
              <a:rPr lang="en-GB" altLang="es-ES" sz="1200">
                <a:solidFill>
                  <a:srgbClr val="000000"/>
                </a:solidFill>
                <a:latin typeface="Aaux ProRegular OSF" pitchFamily="2" charset="0"/>
              </a:rPr>
              <a:t>Mitigation effect</a:t>
            </a:r>
          </a:p>
        </p:txBody>
      </p:sp>
      <p:sp>
        <p:nvSpPr>
          <p:cNvPr id="22533" name="ZoneTexte 11">
            <a:extLst>
              <a:ext uri="{FF2B5EF4-FFF2-40B4-BE49-F238E27FC236}">
                <a16:creationId xmlns:a16="http://schemas.microsoft.com/office/drawing/2014/main" id="{A4F47DF8-1816-EB40-8D07-06A950B2F1CA}"/>
              </a:ext>
            </a:extLst>
          </p:cNvPr>
          <p:cNvSpPr txBox="1">
            <a:spLocks noChangeArrowheads="1"/>
          </p:cNvSpPr>
          <p:nvPr/>
        </p:nvSpPr>
        <p:spPr bwMode="auto">
          <a:xfrm>
            <a:off x="5384800" y="5084763"/>
            <a:ext cx="1149350"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akerSignet" pitchFamily="18" charset="0"/>
                <a:ea typeface="MS PGothic" panose="020B0600070205080204" pitchFamily="34" charset="-128"/>
              </a:defRPr>
            </a:lvl1pPr>
            <a:lvl2pPr marL="742950" indent="-285750">
              <a:defRPr>
                <a:solidFill>
                  <a:schemeClr val="tx1"/>
                </a:solidFill>
                <a:latin typeface="BakerSignet" pitchFamily="18" charset="0"/>
                <a:ea typeface="MS PGothic" panose="020B0600070205080204" pitchFamily="34" charset="-128"/>
              </a:defRPr>
            </a:lvl2pPr>
            <a:lvl3pPr marL="1143000" indent="-228600">
              <a:defRPr>
                <a:solidFill>
                  <a:schemeClr val="tx1"/>
                </a:solidFill>
                <a:latin typeface="BakerSignet" pitchFamily="18" charset="0"/>
                <a:ea typeface="MS PGothic" panose="020B0600070205080204" pitchFamily="34" charset="-128"/>
              </a:defRPr>
            </a:lvl3pPr>
            <a:lvl4pPr marL="1600200" indent="-228600">
              <a:defRPr>
                <a:solidFill>
                  <a:schemeClr val="tx1"/>
                </a:solidFill>
                <a:latin typeface="BakerSignet" pitchFamily="18" charset="0"/>
                <a:ea typeface="MS PGothic" panose="020B0600070205080204" pitchFamily="34" charset="-128"/>
              </a:defRPr>
            </a:lvl4pPr>
            <a:lvl5pPr marL="2057400" indent="-228600">
              <a:defRPr>
                <a:solidFill>
                  <a:schemeClr val="tx1"/>
                </a:solidFill>
                <a:latin typeface="BakerSignet"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9pPr>
          </a:lstStyle>
          <a:p>
            <a:pPr algn="ctr"/>
            <a:r>
              <a:rPr lang="en-GB" altLang="es-ES" sz="1200">
                <a:solidFill>
                  <a:srgbClr val="000000"/>
                </a:solidFill>
                <a:latin typeface="Aaux ProRegular OSF" pitchFamily="2" charset="0"/>
              </a:rPr>
              <a:t>No mitigation effect</a:t>
            </a:r>
          </a:p>
        </p:txBody>
      </p:sp>
      <p:sp>
        <p:nvSpPr>
          <p:cNvPr id="22534" name="ZoneTexte 12">
            <a:extLst>
              <a:ext uri="{FF2B5EF4-FFF2-40B4-BE49-F238E27FC236}">
                <a16:creationId xmlns:a16="http://schemas.microsoft.com/office/drawing/2014/main" id="{E3DF3007-958B-E844-9ADB-C54A33B08461}"/>
              </a:ext>
            </a:extLst>
          </p:cNvPr>
          <p:cNvSpPr txBox="1">
            <a:spLocks noChangeArrowheads="1"/>
          </p:cNvSpPr>
          <p:nvPr/>
        </p:nvSpPr>
        <p:spPr bwMode="auto">
          <a:xfrm>
            <a:off x="200025" y="838200"/>
            <a:ext cx="8928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BakerSignet" pitchFamily="18" charset="0"/>
                <a:ea typeface="MS PGothic" panose="020B0600070205080204" pitchFamily="34" charset="-128"/>
              </a:defRPr>
            </a:lvl1pPr>
            <a:lvl2pPr marL="742950" indent="-285750" defTabSz="457200">
              <a:defRPr>
                <a:solidFill>
                  <a:schemeClr val="tx1"/>
                </a:solidFill>
                <a:latin typeface="BakerSignet" pitchFamily="18" charset="0"/>
                <a:ea typeface="MS PGothic" panose="020B0600070205080204" pitchFamily="34" charset="-128"/>
              </a:defRPr>
            </a:lvl2pPr>
            <a:lvl3pPr marL="1143000" indent="-228600" defTabSz="457200">
              <a:defRPr>
                <a:solidFill>
                  <a:schemeClr val="tx1"/>
                </a:solidFill>
                <a:latin typeface="BakerSignet" pitchFamily="18" charset="0"/>
                <a:ea typeface="MS PGothic" panose="020B0600070205080204" pitchFamily="34" charset="-128"/>
              </a:defRPr>
            </a:lvl3pPr>
            <a:lvl4pPr marL="1600200" indent="-228600" defTabSz="457200">
              <a:defRPr>
                <a:solidFill>
                  <a:schemeClr val="tx1"/>
                </a:solidFill>
                <a:latin typeface="BakerSignet" pitchFamily="18" charset="0"/>
                <a:ea typeface="MS PGothic" panose="020B0600070205080204" pitchFamily="34" charset="-128"/>
              </a:defRPr>
            </a:lvl4pPr>
            <a:lvl5pPr marL="2057400" indent="-228600" defTabSz="457200">
              <a:defRPr>
                <a:solidFill>
                  <a:schemeClr val="tx1"/>
                </a:solidFill>
                <a:latin typeface="BakerSignet"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9pPr>
          </a:lstStyle>
          <a:p>
            <a:r>
              <a:rPr lang="en-GB" altLang="es-ES" b="1">
                <a:solidFill>
                  <a:srgbClr val="A0212E"/>
                </a:solidFill>
                <a:latin typeface="Aaux ProRegular OSF" pitchFamily="2" charset="0"/>
              </a:rPr>
              <a:t>For the near future (time horizon 2040), few differences exist within the different RCPs scenarios which makes adaptation </a:t>
            </a:r>
            <a:r>
              <a:rPr lang="en-GB" altLang="es-ES" b="1" i="1" u="sng">
                <a:solidFill>
                  <a:srgbClr val="A0212E"/>
                </a:solidFill>
                <a:latin typeface="Aaux ProRegular OSF" pitchFamily="2" charset="0"/>
              </a:rPr>
              <a:t>a necessity </a:t>
            </a:r>
            <a:r>
              <a:rPr lang="en-GB" altLang="es-ES" b="1">
                <a:solidFill>
                  <a:srgbClr val="A0212E"/>
                </a:solidFill>
                <a:latin typeface="Aaux ProRegular OSF" pitchFamily="2" charset="0"/>
              </a:rPr>
              <a:t>for farmers.  </a:t>
            </a:r>
          </a:p>
        </p:txBody>
      </p:sp>
      <p:sp>
        <p:nvSpPr>
          <p:cNvPr id="7" name="Rectangle 6">
            <a:extLst>
              <a:ext uri="{FF2B5EF4-FFF2-40B4-BE49-F238E27FC236}">
                <a16:creationId xmlns:a16="http://schemas.microsoft.com/office/drawing/2014/main" id="{58618CAA-AF33-614F-9C42-A7567F1158EE}"/>
              </a:ext>
            </a:extLst>
          </p:cNvPr>
          <p:cNvSpPr/>
          <p:nvPr/>
        </p:nvSpPr>
        <p:spPr>
          <a:xfrm>
            <a:off x="2072680" y="1597025"/>
            <a:ext cx="6480770" cy="522288"/>
          </a:xfrm>
          <a:prstGeom prst="rect">
            <a:avLst/>
          </a:prstGeom>
          <a:solidFill>
            <a:schemeClr val="bg1"/>
          </a:solidFill>
        </p:spPr>
        <p:txBody>
          <a:bodyPr wrap="square" anchor="ctr">
            <a:spAutoFit/>
          </a:bodyPr>
          <a:lstStyle/>
          <a:p>
            <a:pPr algn="ctr">
              <a:defRPr/>
            </a:pPr>
            <a:r>
              <a:rPr lang="en-GB" sz="1400" b="1" cap="all" dirty="0">
                <a:solidFill>
                  <a:srgbClr val="EDAA00"/>
                </a:solidFill>
                <a:latin typeface="Aaux ProRegular OSF"/>
                <a:ea typeface="ＭＳ Ｐゴシック" charset="0"/>
                <a:cs typeface="Aaux ProRegular OSF"/>
              </a:rPr>
              <a:t>Representative Concentration Pathway scenarios</a:t>
            </a:r>
          </a:p>
          <a:p>
            <a:pPr algn="ctr">
              <a:defRPr/>
            </a:pPr>
            <a:r>
              <a:rPr lang="en-GB" sz="1400" b="1" cap="all" dirty="0">
                <a:solidFill>
                  <a:srgbClr val="EDAA00"/>
                </a:solidFill>
                <a:latin typeface="Aaux ProRegular OSF"/>
                <a:ea typeface="ＭＳ Ｐゴシック" charset="0"/>
                <a:cs typeface="Aaux ProRegular OSF"/>
              </a:rPr>
              <a:t>RCPs from IPPC AR5.</a:t>
            </a:r>
          </a:p>
        </p:txBody>
      </p:sp>
    </p:spTree>
    <p:extLst>
      <p:ext uri="{BB962C8B-B14F-4D97-AF65-F5344CB8AC3E}">
        <p14:creationId xmlns:p14="http://schemas.microsoft.com/office/powerpoint/2010/main" val="23824025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EC4638A2-95DE-3448-BE7D-F77EFEF58753}"/>
              </a:ext>
            </a:extLst>
          </p:cNvPr>
          <p:cNvSpPr>
            <a:spLocks noGrp="1"/>
          </p:cNvSpPr>
          <p:nvPr>
            <p:ph type="ftr" sz="quarter" idx="3"/>
          </p:nvPr>
        </p:nvSpPr>
        <p:spPr/>
        <p:txBody>
          <a:bodyPr/>
          <a:lstStyle/>
          <a:p>
            <a:r>
              <a:rPr lang="en-GB" noProof="0"/>
              <a:t>AgriAdapt - ECCA 2017</a:t>
            </a:r>
          </a:p>
        </p:txBody>
      </p:sp>
      <p:pic>
        <p:nvPicPr>
          <p:cNvPr id="10" name="Image 9">
            <a:extLst>
              <a:ext uri="{FF2B5EF4-FFF2-40B4-BE49-F238E27FC236}">
                <a16:creationId xmlns:a16="http://schemas.microsoft.com/office/drawing/2014/main" id="{8BAFBB9C-18C2-2045-83EF-F32DE80AC6B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039888" y="-675456"/>
            <a:ext cx="14221967" cy="8064896"/>
          </a:xfrm>
          <a:prstGeom prst="rect">
            <a:avLst/>
          </a:prstGeom>
        </p:spPr>
      </p:pic>
      <p:sp>
        <p:nvSpPr>
          <p:cNvPr id="12" name="Titre 3">
            <a:extLst>
              <a:ext uri="{FF2B5EF4-FFF2-40B4-BE49-F238E27FC236}">
                <a16:creationId xmlns:a16="http://schemas.microsoft.com/office/drawing/2014/main" id="{50020525-CBE1-F048-8C71-13886F5BB048}"/>
              </a:ext>
            </a:extLst>
          </p:cNvPr>
          <p:cNvSpPr>
            <a:spLocks noGrp="1"/>
          </p:cNvSpPr>
          <p:nvPr>
            <p:ph type="title"/>
          </p:nvPr>
        </p:nvSpPr>
        <p:spPr>
          <a:xfrm>
            <a:off x="2302989" y="44624"/>
            <a:ext cx="4819396" cy="523220"/>
          </a:xfrm>
          <a:solidFill>
            <a:schemeClr val="bg1"/>
          </a:solidFill>
          <a:ln>
            <a:noFill/>
          </a:ln>
        </p:spPr>
        <p:txBody>
          <a:bodyPr vert="horz" wrap="none" lIns="91440" tIns="45720" rIns="91440" bIns="45720" numCol="1" anchor="t" anchorCtr="0" compatLnSpc="1">
            <a:prstTxWarp prst="textNoShape">
              <a:avLst/>
            </a:prstTxWarp>
            <a:spAutoFit/>
          </a:bodyPr>
          <a:lstStyle/>
          <a:p>
            <a:r>
              <a:rPr lang="en-GB" sz="2800" b="1" dirty="0">
                <a:solidFill>
                  <a:srgbClr val="EDAA00"/>
                </a:solidFill>
                <a:latin typeface="cafeta" charset="0"/>
                <a:cs typeface="cafeta" charset="0"/>
              </a:rPr>
              <a:t>Climate projections - Vineyards</a:t>
            </a:r>
          </a:p>
        </p:txBody>
      </p:sp>
      <p:sp>
        <p:nvSpPr>
          <p:cNvPr id="14" name="Ellipse 13">
            <a:extLst>
              <a:ext uri="{FF2B5EF4-FFF2-40B4-BE49-F238E27FC236}">
                <a16:creationId xmlns:a16="http://schemas.microsoft.com/office/drawing/2014/main" id="{3E590EE1-0967-3646-BB17-5B286F222739}"/>
              </a:ext>
            </a:extLst>
          </p:cNvPr>
          <p:cNvSpPr/>
          <p:nvPr/>
        </p:nvSpPr>
        <p:spPr>
          <a:xfrm>
            <a:off x="2288704" y="5949280"/>
            <a:ext cx="288032" cy="288032"/>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solidFill>
              <a:srgbClr val="A021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Ellipse 14">
            <a:extLst>
              <a:ext uri="{FF2B5EF4-FFF2-40B4-BE49-F238E27FC236}">
                <a16:creationId xmlns:a16="http://schemas.microsoft.com/office/drawing/2014/main" id="{3F3C6339-84D3-1A4C-8647-65C3EB929601}"/>
              </a:ext>
            </a:extLst>
          </p:cNvPr>
          <p:cNvSpPr/>
          <p:nvPr/>
        </p:nvSpPr>
        <p:spPr>
          <a:xfrm>
            <a:off x="2576736" y="5229200"/>
            <a:ext cx="288032" cy="288032"/>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solidFill>
              <a:srgbClr val="A021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Ellipse 15">
            <a:extLst>
              <a:ext uri="{FF2B5EF4-FFF2-40B4-BE49-F238E27FC236}">
                <a16:creationId xmlns:a16="http://schemas.microsoft.com/office/drawing/2014/main" id="{F206E53C-EFDE-E34D-B7AC-F16DFF9540D7}"/>
              </a:ext>
            </a:extLst>
          </p:cNvPr>
          <p:cNvSpPr/>
          <p:nvPr/>
        </p:nvSpPr>
        <p:spPr>
          <a:xfrm>
            <a:off x="3584848" y="4797152"/>
            <a:ext cx="288032" cy="288032"/>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solidFill>
              <a:srgbClr val="A021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Ellipse 16">
            <a:extLst>
              <a:ext uri="{FF2B5EF4-FFF2-40B4-BE49-F238E27FC236}">
                <a16:creationId xmlns:a16="http://schemas.microsoft.com/office/drawing/2014/main" id="{37384784-EAFD-7E43-AE75-EC539145EC23}"/>
              </a:ext>
            </a:extLst>
          </p:cNvPr>
          <p:cNvSpPr/>
          <p:nvPr/>
        </p:nvSpPr>
        <p:spPr>
          <a:xfrm>
            <a:off x="4138539" y="3517754"/>
            <a:ext cx="288032" cy="288032"/>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solidFill>
              <a:srgbClr val="A021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 name="Ellipse 17">
            <a:extLst>
              <a:ext uri="{FF2B5EF4-FFF2-40B4-BE49-F238E27FC236}">
                <a16:creationId xmlns:a16="http://schemas.microsoft.com/office/drawing/2014/main" id="{5B2527E2-F002-6D48-BDDE-DF6A041D2574}"/>
              </a:ext>
            </a:extLst>
          </p:cNvPr>
          <p:cNvSpPr/>
          <p:nvPr/>
        </p:nvSpPr>
        <p:spPr>
          <a:xfrm>
            <a:off x="4948625" y="3717032"/>
            <a:ext cx="288032" cy="288032"/>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solidFill>
              <a:srgbClr val="A021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Ellipse 18">
            <a:extLst>
              <a:ext uri="{FF2B5EF4-FFF2-40B4-BE49-F238E27FC236}">
                <a16:creationId xmlns:a16="http://schemas.microsoft.com/office/drawing/2014/main" id="{FBE302B0-37D7-C248-92C9-147D90FBAA56}"/>
              </a:ext>
            </a:extLst>
          </p:cNvPr>
          <p:cNvSpPr/>
          <p:nvPr/>
        </p:nvSpPr>
        <p:spPr>
          <a:xfrm>
            <a:off x="7977336" y="423828"/>
            <a:ext cx="288032" cy="288032"/>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solidFill>
              <a:srgbClr val="A021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 name="Image 1">
            <a:extLst>
              <a:ext uri="{FF2B5EF4-FFF2-40B4-BE49-F238E27FC236}">
                <a16:creationId xmlns:a16="http://schemas.microsoft.com/office/drawing/2014/main" id="{B437FCAB-4722-4E4E-918A-B54A2DF06E0D}"/>
              </a:ext>
            </a:extLst>
          </p:cNvPr>
          <p:cNvPicPr>
            <a:picLocks noChangeAspect="1"/>
          </p:cNvPicPr>
          <p:nvPr/>
        </p:nvPicPr>
        <p:blipFill>
          <a:blip r:embed="rId4"/>
          <a:stretch>
            <a:fillRect/>
          </a:stretch>
        </p:blipFill>
        <p:spPr>
          <a:xfrm>
            <a:off x="331435" y="919838"/>
            <a:ext cx="9374093" cy="5101450"/>
          </a:xfrm>
          <a:prstGeom prst="rect">
            <a:avLst/>
          </a:prstGeom>
        </p:spPr>
      </p:pic>
    </p:spTree>
    <p:extLst>
      <p:ext uri="{BB962C8B-B14F-4D97-AF65-F5344CB8AC3E}">
        <p14:creationId xmlns:p14="http://schemas.microsoft.com/office/powerpoint/2010/main" val="4041655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EC4638A2-95DE-3448-BE7D-F77EFEF58753}"/>
              </a:ext>
            </a:extLst>
          </p:cNvPr>
          <p:cNvSpPr>
            <a:spLocks noGrp="1"/>
          </p:cNvSpPr>
          <p:nvPr>
            <p:ph type="ftr" sz="quarter" idx="3"/>
          </p:nvPr>
        </p:nvSpPr>
        <p:spPr/>
        <p:txBody>
          <a:bodyPr/>
          <a:lstStyle/>
          <a:p>
            <a:r>
              <a:rPr lang="en-GB" noProof="0"/>
              <a:t>AgriAdapt - ECCA 2017</a:t>
            </a:r>
          </a:p>
        </p:txBody>
      </p:sp>
      <p:pic>
        <p:nvPicPr>
          <p:cNvPr id="10" name="Image 9">
            <a:extLst>
              <a:ext uri="{FF2B5EF4-FFF2-40B4-BE49-F238E27FC236}">
                <a16:creationId xmlns:a16="http://schemas.microsoft.com/office/drawing/2014/main" id="{8BAFBB9C-18C2-2045-83EF-F32DE80AC6B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039888" y="-675456"/>
            <a:ext cx="14221967" cy="8064896"/>
          </a:xfrm>
          <a:prstGeom prst="rect">
            <a:avLst/>
          </a:prstGeom>
        </p:spPr>
      </p:pic>
      <p:sp>
        <p:nvSpPr>
          <p:cNvPr id="12" name="Titre 3">
            <a:extLst>
              <a:ext uri="{FF2B5EF4-FFF2-40B4-BE49-F238E27FC236}">
                <a16:creationId xmlns:a16="http://schemas.microsoft.com/office/drawing/2014/main" id="{50020525-CBE1-F048-8C71-13886F5BB048}"/>
              </a:ext>
            </a:extLst>
          </p:cNvPr>
          <p:cNvSpPr>
            <a:spLocks noGrp="1"/>
          </p:cNvSpPr>
          <p:nvPr>
            <p:ph type="title"/>
          </p:nvPr>
        </p:nvSpPr>
        <p:spPr>
          <a:xfrm>
            <a:off x="2302989" y="44624"/>
            <a:ext cx="4819396" cy="523220"/>
          </a:xfrm>
          <a:solidFill>
            <a:schemeClr val="bg1"/>
          </a:solidFill>
          <a:ln>
            <a:noFill/>
          </a:ln>
        </p:spPr>
        <p:txBody>
          <a:bodyPr vert="horz" wrap="none" lIns="91440" tIns="45720" rIns="91440" bIns="45720" numCol="1" anchor="t" anchorCtr="0" compatLnSpc="1">
            <a:prstTxWarp prst="textNoShape">
              <a:avLst/>
            </a:prstTxWarp>
            <a:spAutoFit/>
          </a:bodyPr>
          <a:lstStyle/>
          <a:p>
            <a:r>
              <a:rPr lang="en-GB" sz="2800" b="1" dirty="0">
                <a:solidFill>
                  <a:srgbClr val="EDAA00"/>
                </a:solidFill>
                <a:latin typeface="cafeta" charset="0"/>
                <a:cs typeface="cafeta" charset="0"/>
              </a:rPr>
              <a:t>Climate projections - Vineyards</a:t>
            </a:r>
          </a:p>
        </p:txBody>
      </p:sp>
      <p:sp>
        <p:nvSpPr>
          <p:cNvPr id="14" name="Ellipse 13">
            <a:extLst>
              <a:ext uri="{FF2B5EF4-FFF2-40B4-BE49-F238E27FC236}">
                <a16:creationId xmlns:a16="http://schemas.microsoft.com/office/drawing/2014/main" id="{3E590EE1-0967-3646-BB17-5B286F222739}"/>
              </a:ext>
            </a:extLst>
          </p:cNvPr>
          <p:cNvSpPr/>
          <p:nvPr/>
        </p:nvSpPr>
        <p:spPr>
          <a:xfrm>
            <a:off x="2288704" y="5949280"/>
            <a:ext cx="288032" cy="288032"/>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solidFill>
              <a:srgbClr val="A021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Ellipse 14">
            <a:extLst>
              <a:ext uri="{FF2B5EF4-FFF2-40B4-BE49-F238E27FC236}">
                <a16:creationId xmlns:a16="http://schemas.microsoft.com/office/drawing/2014/main" id="{3F3C6339-84D3-1A4C-8647-65C3EB929601}"/>
              </a:ext>
            </a:extLst>
          </p:cNvPr>
          <p:cNvSpPr/>
          <p:nvPr/>
        </p:nvSpPr>
        <p:spPr>
          <a:xfrm>
            <a:off x="2576736" y="5229200"/>
            <a:ext cx="288032" cy="288032"/>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solidFill>
              <a:srgbClr val="A021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Ellipse 15">
            <a:extLst>
              <a:ext uri="{FF2B5EF4-FFF2-40B4-BE49-F238E27FC236}">
                <a16:creationId xmlns:a16="http://schemas.microsoft.com/office/drawing/2014/main" id="{F206E53C-EFDE-E34D-B7AC-F16DFF9540D7}"/>
              </a:ext>
            </a:extLst>
          </p:cNvPr>
          <p:cNvSpPr/>
          <p:nvPr/>
        </p:nvSpPr>
        <p:spPr>
          <a:xfrm>
            <a:off x="3584848" y="4797152"/>
            <a:ext cx="288032" cy="288032"/>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solidFill>
              <a:srgbClr val="A021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Ellipse 16">
            <a:extLst>
              <a:ext uri="{FF2B5EF4-FFF2-40B4-BE49-F238E27FC236}">
                <a16:creationId xmlns:a16="http://schemas.microsoft.com/office/drawing/2014/main" id="{37384784-EAFD-7E43-AE75-EC539145EC23}"/>
              </a:ext>
            </a:extLst>
          </p:cNvPr>
          <p:cNvSpPr/>
          <p:nvPr/>
        </p:nvSpPr>
        <p:spPr>
          <a:xfrm>
            <a:off x="4138539" y="3517754"/>
            <a:ext cx="288032" cy="288032"/>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solidFill>
              <a:srgbClr val="A021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 name="Ellipse 17">
            <a:extLst>
              <a:ext uri="{FF2B5EF4-FFF2-40B4-BE49-F238E27FC236}">
                <a16:creationId xmlns:a16="http://schemas.microsoft.com/office/drawing/2014/main" id="{5B2527E2-F002-6D48-BDDE-DF6A041D2574}"/>
              </a:ext>
            </a:extLst>
          </p:cNvPr>
          <p:cNvSpPr/>
          <p:nvPr/>
        </p:nvSpPr>
        <p:spPr>
          <a:xfrm>
            <a:off x="4948625" y="3717032"/>
            <a:ext cx="288032" cy="288032"/>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solidFill>
              <a:srgbClr val="A021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Ellipse 18">
            <a:extLst>
              <a:ext uri="{FF2B5EF4-FFF2-40B4-BE49-F238E27FC236}">
                <a16:creationId xmlns:a16="http://schemas.microsoft.com/office/drawing/2014/main" id="{FBE302B0-37D7-C248-92C9-147D90FBAA56}"/>
              </a:ext>
            </a:extLst>
          </p:cNvPr>
          <p:cNvSpPr/>
          <p:nvPr/>
        </p:nvSpPr>
        <p:spPr>
          <a:xfrm>
            <a:off x="7977336" y="423828"/>
            <a:ext cx="288032" cy="288032"/>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solidFill>
              <a:srgbClr val="A021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20219D3A-C737-E34C-ADB0-15EEFC2207A4}"/>
              </a:ext>
            </a:extLst>
          </p:cNvPr>
          <p:cNvPicPr>
            <a:picLocks noChangeAspect="1"/>
          </p:cNvPicPr>
          <p:nvPr/>
        </p:nvPicPr>
        <p:blipFill>
          <a:blip r:embed="rId4"/>
          <a:stretch>
            <a:fillRect/>
          </a:stretch>
        </p:blipFill>
        <p:spPr>
          <a:xfrm>
            <a:off x="123947" y="729346"/>
            <a:ext cx="9653589" cy="5507966"/>
          </a:xfrm>
          <a:prstGeom prst="rect">
            <a:avLst/>
          </a:prstGeom>
        </p:spPr>
      </p:pic>
      <p:sp>
        <p:nvSpPr>
          <p:cNvPr id="13" name="Flèche vers le haut 12">
            <a:extLst>
              <a:ext uri="{FF2B5EF4-FFF2-40B4-BE49-F238E27FC236}">
                <a16:creationId xmlns:a16="http://schemas.microsoft.com/office/drawing/2014/main" id="{83ACC471-F078-4349-B2A9-550908CC1450}"/>
              </a:ext>
            </a:extLst>
          </p:cNvPr>
          <p:cNvSpPr/>
          <p:nvPr/>
        </p:nvSpPr>
        <p:spPr>
          <a:xfrm>
            <a:off x="1158785" y="2564904"/>
            <a:ext cx="265823" cy="559318"/>
          </a:xfrm>
          <a:prstGeom prst="up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5400000" scaled="1"/>
            <a:tileRect/>
          </a:gra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0" name="Flèche vers le haut 19">
            <a:extLst>
              <a:ext uri="{FF2B5EF4-FFF2-40B4-BE49-F238E27FC236}">
                <a16:creationId xmlns:a16="http://schemas.microsoft.com/office/drawing/2014/main" id="{8F22C4FC-3090-2742-8A76-88F64B44772D}"/>
              </a:ext>
            </a:extLst>
          </p:cNvPr>
          <p:cNvSpPr/>
          <p:nvPr/>
        </p:nvSpPr>
        <p:spPr>
          <a:xfrm>
            <a:off x="2854277" y="3068959"/>
            <a:ext cx="226516" cy="313465"/>
          </a:xfrm>
          <a:prstGeom prst="up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5400000" scaled="1"/>
            <a:tileRect/>
          </a:gra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1" name="Flèche vers le haut 20">
            <a:extLst>
              <a:ext uri="{FF2B5EF4-FFF2-40B4-BE49-F238E27FC236}">
                <a16:creationId xmlns:a16="http://schemas.microsoft.com/office/drawing/2014/main" id="{56A282D3-8991-9341-96BB-0FB17D4641FD}"/>
              </a:ext>
            </a:extLst>
          </p:cNvPr>
          <p:cNvSpPr/>
          <p:nvPr/>
        </p:nvSpPr>
        <p:spPr>
          <a:xfrm>
            <a:off x="4455531" y="3068958"/>
            <a:ext cx="281445" cy="486129"/>
          </a:xfrm>
          <a:prstGeom prst="up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5400000" scaled="1"/>
            <a:tileRect/>
          </a:gra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2" name="Flèche vers le haut 21">
            <a:extLst>
              <a:ext uri="{FF2B5EF4-FFF2-40B4-BE49-F238E27FC236}">
                <a16:creationId xmlns:a16="http://schemas.microsoft.com/office/drawing/2014/main" id="{D61CADDE-9541-7F48-A1C9-5938D18EB732}"/>
              </a:ext>
            </a:extLst>
          </p:cNvPr>
          <p:cNvSpPr/>
          <p:nvPr/>
        </p:nvSpPr>
        <p:spPr>
          <a:xfrm>
            <a:off x="6105128" y="3691998"/>
            <a:ext cx="216024" cy="227575"/>
          </a:xfrm>
          <a:prstGeom prst="up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5400000" scaled="1"/>
            <a:tileRect/>
          </a:gra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4" name="Flèche vers le haut 23">
            <a:extLst>
              <a:ext uri="{FF2B5EF4-FFF2-40B4-BE49-F238E27FC236}">
                <a16:creationId xmlns:a16="http://schemas.microsoft.com/office/drawing/2014/main" id="{7636BE42-F9F2-4640-990B-D5DD09ADC15F}"/>
              </a:ext>
            </a:extLst>
          </p:cNvPr>
          <p:cNvSpPr/>
          <p:nvPr/>
        </p:nvSpPr>
        <p:spPr>
          <a:xfrm>
            <a:off x="7694364" y="3747260"/>
            <a:ext cx="216024" cy="227575"/>
          </a:xfrm>
          <a:prstGeom prst="up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5400000" scaled="1"/>
            <a:tileRect/>
          </a:gra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380503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apture d’écran 2017-05-31 à 17.19.57.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81082"/>
            <a:ext cx="9921552" cy="7049524"/>
          </a:xfrm>
          <a:prstGeom prst="rect">
            <a:avLst/>
          </a:prstGeom>
        </p:spPr>
      </p:pic>
      <p:sp>
        <p:nvSpPr>
          <p:cNvPr id="4" name="ZoneTexte 3">
            <a:extLst>
              <a:ext uri="{FF2B5EF4-FFF2-40B4-BE49-F238E27FC236}">
                <a16:creationId xmlns:a16="http://schemas.microsoft.com/office/drawing/2014/main" id="{534446E9-09E3-5648-A9FC-F5018BBABCAE}"/>
              </a:ext>
            </a:extLst>
          </p:cNvPr>
          <p:cNvSpPr txBox="1"/>
          <p:nvPr/>
        </p:nvSpPr>
        <p:spPr>
          <a:xfrm>
            <a:off x="4960776" y="5157192"/>
            <a:ext cx="5328592" cy="584775"/>
          </a:xfrm>
          <a:prstGeom prst="rect">
            <a:avLst/>
          </a:prstGeom>
          <a:noFill/>
        </p:spPr>
        <p:txBody>
          <a:bodyPr wrap="square" rtlCol="0">
            <a:spAutoFit/>
          </a:bodyPr>
          <a:lstStyle/>
          <a:p>
            <a:r>
              <a:rPr lang="en-GB" sz="3200" b="1" dirty="0">
                <a:solidFill>
                  <a:schemeClr val="bg1"/>
                </a:solidFill>
              </a:rPr>
              <a:t>Thanks for your attention</a:t>
            </a:r>
          </a:p>
        </p:txBody>
      </p:sp>
    </p:spTree>
    <p:extLst>
      <p:ext uri="{BB962C8B-B14F-4D97-AF65-F5344CB8AC3E}">
        <p14:creationId xmlns:p14="http://schemas.microsoft.com/office/powerpoint/2010/main" val="3044213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1">
            <a:extLst>
              <a:ext uri="{FF2B5EF4-FFF2-40B4-BE49-F238E27FC236}">
                <a16:creationId xmlns:a16="http://schemas.microsoft.com/office/drawing/2014/main" id="{DA6BCDB3-E50C-8B40-B0AE-9C44EE415B98}"/>
              </a:ext>
            </a:extLst>
          </p:cNvPr>
          <p:cNvSpPr>
            <a:spLocks noGrp="1"/>
          </p:cNvSpPr>
          <p:nvPr>
            <p:ph type="title"/>
          </p:nvPr>
        </p:nvSpPr>
        <p:spPr bwMode="auto">
          <a:xfrm>
            <a:off x="200025" y="241300"/>
            <a:ext cx="9505950" cy="9540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defRPr/>
            </a:pPr>
            <a:r>
              <a:rPr lang="en-GB" sz="2800" b="1" dirty="0">
                <a:solidFill>
                  <a:srgbClr val="A0212E"/>
                </a:solidFill>
                <a:latin typeface="Aaux ProRegular OSF" pitchFamily="2" charset="0"/>
                <a:ea typeface="ＭＳ Ｐゴシック" pitchFamily="34" charset="-128"/>
                <a:cs typeface="+mn-cs"/>
              </a:rPr>
              <a:t>CLIMATE AS A PROXY FOR CROP YIELD IN EUROPE</a:t>
            </a:r>
          </a:p>
        </p:txBody>
      </p:sp>
      <p:sp>
        <p:nvSpPr>
          <p:cNvPr id="16387" name="ZoneTexte 12">
            <a:extLst>
              <a:ext uri="{FF2B5EF4-FFF2-40B4-BE49-F238E27FC236}">
                <a16:creationId xmlns:a16="http://schemas.microsoft.com/office/drawing/2014/main" id="{0E85293B-0F70-DF41-BF50-DFE88D7D1CF2}"/>
              </a:ext>
            </a:extLst>
          </p:cNvPr>
          <p:cNvSpPr txBox="1">
            <a:spLocks noChangeArrowheads="1"/>
          </p:cNvSpPr>
          <p:nvPr/>
        </p:nvSpPr>
        <p:spPr bwMode="auto">
          <a:xfrm>
            <a:off x="273050" y="836613"/>
            <a:ext cx="89281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BakerSignet" pitchFamily="18" charset="0"/>
                <a:ea typeface="MS PGothic" panose="020B0600070205080204" pitchFamily="34" charset="-128"/>
              </a:defRPr>
            </a:lvl1pPr>
            <a:lvl2pPr marL="742950" indent="-285750" defTabSz="457200">
              <a:defRPr>
                <a:solidFill>
                  <a:schemeClr val="tx1"/>
                </a:solidFill>
                <a:latin typeface="BakerSignet" pitchFamily="18" charset="0"/>
                <a:ea typeface="MS PGothic" panose="020B0600070205080204" pitchFamily="34" charset="-128"/>
              </a:defRPr>
            </a:lvl2pPr>
            <a:lvl3pPr marL="1143000" indent="-228600" defTabSz="457200">
              <a:defRPr>
                <a:solidFill>
                  <a:schemeClr val="tx1"/>
                </a:solidFill>
                <a:latin typeface="BakerSignet" pitchFamily="18" charset="0"/>
                <a:ea typeface="MS PGothic" panose="020B0600070205080204" pitchFamily="34" charset="-128"/>
              </a:defRPr>
            </a:lvl3pPr>
            <a:lvl4pPr marL="1600200" indent="-228600" defTabSz="457200">
              <a:defRPr>
                <a:solidFill>
                  <a:schemeClr val="tx1"/>
                </a:solidFill>
                <a:latin typeface="BakerSignet" pitchFamily="18" charset="0"/>
                <a:ea typeface="MS PGothic" panose="020B0600070205080204" pitchFamily="34" charset="-128"/>
              </a:defRPr>
            </a:lvl4pPr>
            <a:lvl5pPr marL="2057400" indent="-228600" defTabSz="457200">
              <a:defRPr>
                <a:solidFill>
                  <a:schemeClr val="tx1"/>
                </a:solidFill>
                <a:latin typeface="BakerSignet"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9pPr>
          </a:lstStyle>
          <a:p>
            <a:pPr algn="just"/>
            <a:r>
              <a:rPr lang="en-GB" altLang="es-ES" b="1">
                <a:solidFill>
                  <a:srgbClr val="A0212E"/>
                </a:solidFill>
                <a:latin typeface="Aaux ProRegular OSF" pitchFamily="2" charset="0"/>
              </a:rPr>
              <a:t>The last two decades are witnessing a decline in the growth trend of cereal yields in many European countries, climate change (heat stress, drought) being one of the explaining factors (Brisson et al, 2010). </a:t>
            </a:r>
          </a:p>
        </p:txBody>
      </p:sp>
      <p:pic>
        <p:nvPicPr>
          <p:cNvPr id="2" name="Image 1" descr="Capture d’écran 2017-11-07 à 10.24.07.png">
            <a:extLst>
              <a:ext uri="{FF2B5EF4-FFF2-40B4-BE49-F238E27FC236}">
                <a16:creationId xmlns:a16="http://schemas.microsoft.com/office/drawing/2014/main" id="{1DF6A5D3-68F1-B240-8057-8AEE66A8EC17}"/>
              </a:ext>
            </a:extLst>
          </p:cNvPr>
          <p:cNvPicPr>
            <a:picLocks noChangeAspect="1"/>
          </p:cNvPicPr>
          <p:nvPr/>
        </p:nvPicPr>
        <p:blipFill>
          <a:blip r:embed="rId3"/>
          <a:srcRect/>
          <a:stretch>
            <a:fillRect/>
          </a:stretch>
        </p:blipFill>
        <p:spPr bwMode="auto">
          <a:xfrm>
            <a:off x="6608763" y="2609850"/>
            <a:ext cx="3119437" cy="2062163"/>
          </a:xfrm>
          <a:prstGeom prst="rect">
            <a:avLst/>
          </a:prstGeom>
          <a:noFill/>
          <a:ln>
            <a:noFill/>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3" descr="Capture d’écran 2017-11-07 à 10.25.11.png">
            <a:extLst>
              <a:ext uri="{FF2B5EF4-FFF2-40B4-BE49-F238E27FC236}">
                <a16:creationId xmlns:a16="http://schemas.microsoft.com/office/drawing/2014/main" id="{DAC249EE-F810-284E-BFBF-039A13A0198D}"/>
              </a:ext>
            </a:extLst>
          </p:cNvPr>
          <p:cNvPicPr>
            <a:picLocks noChangeAspect="1"/>
          </p:cNvPicPr>
          <p:nvPr/>
        </p:nvPicPr>
        <p:blipFill>
          <a:blip r:embed="rId4"/>
          <a:srcRect/>
          <a:stretch>
            <a:fillRect/>
          </a:stretch>
        </p:blipFill>
        <p:spPr bwMode="auto">
          <a:xfrm>
            <a:off x="608013" y="1995488"/>
            <a:ext cx="5753100" cy="3636962"/>
          </a:xfrm>
          <a:prstGeom prst="rect">
            <a:avLst/>
          </a:prstGeom>
          <a:noFill/>
          <a:ln>
            <a:noFill/>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39E30849-BFA4-E148-905E-DF1654EDA0EE}"/>
              </a:ext>
            </a:extLst>
          </p:cNvPr>
          <p:cNvSpPr/>
          <p:nvPr/>
        </p:nvSpPr>
        <p:spPr>
          <a:xfrm>
            <a:off x="71438" y="1855788"/>
            <a:ext cx="6826250" cy="277812"/>
          </a:xfrm>
          <a:prstGeom prst="rect">
            <a:avLst/>
          </a:prstGeom>
          <a:solidFill>
            <a:schemeClr val="bg1"/>
          </a:solidFill>
        </p:spPr>
        <p:txBody>
          <a:bodyPr anchor="ctr">
            <a:spAutoFit/>
          </a:bodyPr>
          <a:lstStyle/>
          <a:p>
            <a:pPr algn="ctr">
              <a:defRPr/>
            </a:pPr>
            <a:r>
              <a:rPr lang="en-GB" sz="1200" b="1" cap="all" dirty="0">
                <a:solidFill>
                  <a:srgbClr val="EDAA00"/>
                </a:solidFill>
                <a:latin typeface="Aaux ProRegular OSF"/>
                <a:ea typeface="ＭＳ Ｐゴシック" charset="0"/>
                <a:cs typeface="Aaux ProRegular OSF"/>
              </a:rPr>
              <a:t>trend for bread wheat yield in France with a stagnation inflexion in 1996</a:t>
            </a:r>
            <a:endParaRPr lang="en-GB" sz="1000" b="1" cap="all" dirty="0">
              <a:solidFill>
                <a:srgbClr val="EDAA00"/>
              </a:solidFill>
              <a:latin typeface="Aaux ProRegular OSF"/>
              <a:ea typeface="ＭＳ Ｐゴシック" charset="0"/>
              <a:cs typeface="Aaux ProRegular OSF"/>
            </a:endParaRPr>
          </a:p>
        </p:txBody>
      </p:sp>
      <p:sp>
        <p:nvSpPr>
          <p:cNvPr id="9" name="Rectangle 8">
            <a:extLst>
              <a:ext uri="{FF2B5EF4-FFF2-40B4-BE49-F238E27FC236}">
                <a16:creationId xmlns:a16="http://schemas.microsoft.com/office/drawing/2014/main" id="{A492A7FD-B66A-4740-A974-527B8B480BC4}"/>
              </a:ext>
            </a:extLst>
          </p:cNvPr>
          <p:cNvSpPr/>
          <p:nvPr/>
        </p:nvSpPr>
        <p:spPr>
          <a:xfrm>
            <a:off x="6681788" y="2349500"/>
            <a:ext cx="3167062" cy="260350"/>
          </a:xfrm>
          <a:prstGeom prst="rect">
            <a:avLst/>
          </a:prstGeom>
        </p:spPr>
        <p:txBody>
          <a:bodyPr anchor="ctr">
            <a:spAutoFit/>
          </a:bodyPr>
          <a:lstStyle/>
          <a:p>
            <a:pPr algn="ctr">
              <a:defRPr/>
            </a:pPr>
            <a:r>
              <a:rPr lang="en-GB" sz="1100" b="1" cap="all" dirty="0">
                <a:solidFill>
                  <a:srgbClr val="EDAA00"/>
                </a:solidFill>
                <a:latin typeface="Aaux ProRegular OSF"/>
                <a:ea typeface="ＭＳ Ｐゴシック" charset="0"/>
                <a:cs typeface="Aaux ProRegular OSF"/>
              </a:rPr>
              <a:t>Same trend for European countries</a:t>
            </a:r>
          </a:p>
        </p:txBody>
      </p:sp>
    </p:spTree>
    <p:extLst>
      <p:ext uri="{BB962C8B-B14F-4D97-AF65-F5344CB8AC3E}">
        <p14:creationId xmlns:p14="http://schemas.microsoft.com/office/powerpoint/2010/main" val="3631891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1">
            <a:extLst>
              <a:ext uri="{FF2B5EF4-FFF2-40B4-BE49-F238E27FC236}">
                <a16:creationId xmlns:a16="http://schemas.microsoft.com/office/drawing/2014/main" id="{BC95CA16-5232-BB47-ABF0-EB018181B426}"/>
              </a:ext>
            </a:extLst>
          </p:cNvPr>
          <p:cNvSpPr>
            <a:spLocks noGrp="1"/>
          </p:cNvSpPr>
          <p:nvPr>
            <p:ph type="title"/>
          </p:nvPr>
        </p:nvSpPr>
        <p:spPr bwMode="auto">
          <a:xfrm>
            <a:off x="200025" y="241300"/>
            <a:ext cx="9505950" cy="9540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defRPr/>
            </a:pPr>
            <a:r>
              <a:rPr lang="en-GB" sz="2800" b="1">
                <a:solidFill>
                  <a:srgbClr val="A0212E"/>
                </a:solidFill>
                <a:latin typeface="Aaux ProRegular OSF" pitchFamily="2" charset="0"/>
                <a:ea typeface="ＭＳ Ｐゴシック" pitchFamily="34" charset="-128"/>
                <a:cs typeface="+mn-cs"/>
              </a:rPr>
              <a:t>KEY CLIMATIC PARAMETERS FOR CROPS</a:t>
            </a:r>
          </a:p>
        </p:txBody>
      </p:sp>
      <p:sp>
        <p:nvSpPr>
          <p:cNvPr id="13" name="ZoneTexte 12">
            <a:extLst>
              <a:ext uri="{FF2B5EF4-FFF2-40B4-BE49-F238E27FC236}">
                <a16:creationId xmlns:a16="http://schemas.microsoft.com/office/drawing/2014/main" id="{984C754F-0412-E540-B547-53045C62E1A2}"/>
              </a:ext>
            </a:extLst>
          </p:cNvPr>
          <p:cNvSpPr txBox="1">
            <a:spLocks noChangeArrowheads="1"/>
          </p:cNvSpPr>
          <p:nvPr/>
        </p:nvSpPr>
        <p:spPr bwMode="auto">
          <a:xfrm>
            <a:off x="273050" y="920750"/>
            <a:ext cx="89281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BakerSignet" charset="0"/>
                <a:ea typeface="MS PGothic" charset="0"/>
                <a:cs typeface="MS PGothic" charset="0"/>
              </a:defRPr>
            </a:lvl1pPr>
            <a:lvl2pPr marL="742950" indent="-285750" defTabSz="457200">
              <a:defRPr sz="2400">
                <a:solidFill>
                  <a:schemeClr val="tx1"/>
                </a:solidFill>
                <a:latin typeface="BakerSignet" charset="0"/>
                <a:ea typeface="MS PGothic" charset="0"/>
                <a:cs typeface="MS PGothic" charset="0"/>
              </a:defRPr>
            </a:lvl2pPr>
            <a:lvl3pPr marL="1143000" indent="-228600" defTabSz="457200">
              <a:defRPr sz="2400">
                <a:solidFill>
                  <a:schemeClr val="tx1"/>
                </a:solidFill>
                <a:latin typeface="BakerSignet" charset="0"/>
                <a:ea typeface="MS PGothic" charset="0"/>
                <a:cs typeface="MS PGothic" charset="0"/>
              </a:defRPr>
            </a:lvl3pPr>
            <a:lvl4pPr marL="1600200" indent="-228600" defTabSz="457200">
              <a:defRPr sz="2400">
                <a:solidFill>
                  <a:schemeClr val="tx1"/>
                </a:solidFill>
                <a:latin typeface="BakerSignet" charset="0"/>
                <a:ea typeface="MS PGothic" charset="0"/>
                <a:cs typeface="MS PGothic" charset="0"/>
              </a:defRPr>
            </a:lvl4pPr>
            <a:lvl5pPr marL="2057400" indent="-228600" defTabSz="457200">
              <a:defRPr sz="2400">
                <a:solidFill>
                  <a:schemeClr val="tx1"/>
                </a:solidFill>
                <a:latin typeface="BakerSignet"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BakerSignet"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BakerSignet"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BakerSignet"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BakerSignet" charset="0"/>
                <a:ea typeface="MS PGothic" charset="0"/>
                <a:cs typeface="MS PGothic" charset="0"/>
              </a:defRPr>
            </a:lvl9pPr>
          </a:lstStyle>
          <a:p>
            <a:pPr algn="just">
              <a:defRPr/>
            </a:pPr>
            <a:r>
              <a:rPr lang="en-GB" sz="1800" b="1">
                <a:solidFill>
                  <a:srgbClr val="A0212E"/>
                </a:solidFill>
                <a:latin typeface="Aaux ProRegular OSF" charset="0"/>
              </a:rPr>
              <a:t>From a physiological point of view, a crop needs for its development and growth: radiation, CO</a:t>
            </a:r>
            <a:r>
              <a:rPr lang="en-GB" sz="1800" b="1" baseline="-25000">
                <a:solidFill>
                  <a:srgbClr val="A0212E"/>
                </a:solidFill>
                <a:latin typeface="Aaux ProRegular OSF" charset="0"/>
              </a:rPr>
              <a:t>2</a:t>
            </a:r>
            <a:r>
              <a:rPr lang="en-GB" sz="1800" b="1">
                <a:solidFill>
                  <a:srgbClr val="A0212E"/>
                </a:solidFill>
                <a:latin typeface="Aaux ProRegular OSF" charset="0"/>
              </a:rPr>
              <a:t>, an accumulation of high temperatures, an accumulation of low temperatures (for some of them) and water.</a:t>
            </a:r>
          </a:p>
        </p:txBody>
      </p:sp>
      <p:pic>
        <p:nvPicPr>
          <p:cNvPr id="20484" name="Image 4">
            <a:extLst>
              <a:ext uri="{FF2B5EF4-FFF2-40B4-BE49-F238E27FC236}">
                <a16:creationId xmlns:a16="http://schemas.microsoft.com/office/drawing/2014/main" id="{C7B49B6D-24CF-B64B-BB44-2C98EA817BCF}"/>
              </a:ext>
            </a:extLst>
          </p:cNvPr>
          <p:cNvPicPr>
            <a:picLocks noChangeAspect="1"/>
          </p:cNvPicPr>
          <p:nvPr/>
        </p:nvPicPr>
        <p:blipFill>
          <a:blip r:embed="rId3" cstate="email">
            <a:extLst>
              <a:ext uri="{28A0092B-C50C-407E-A947-70E740481C1C}">
                <a14:useLocalDpi xmlns:a14="http://schemas.microsoft.com/office/drawing/2010/main" val="0"/>
              </a:ext>
            </a:extLst>
          </a:blip>
          <a:srcRect l="5862" r="40594"/>
          <a:stretch>
            <a:fillRect/>
          </a:stretch>
        </p:blipFill>
        <p:spPr bwMode="auto">
          <a:xfrm>
            <a:off x="1660402" y="2650630"/>
            <a:ext cx="1657350"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llipse 6">
            <a:extLst>
              <a:ext uri="{FF2B5EF4-FFF2-40B4-BE49-F238E27FC236}">
                <a16:creationId xmlns:a16="http://schemas.microsoft.com/office/drawing/2014/main" id="{4932FF93-FFE8-BE43-AFCE-9EFBDC6BC97E}"/>
              </a:ext>
            </a:extLst>
          </p:cNvPr>
          <p:cNvSpPr/>
          <p:nvPr/>
        </p:nvSpPr>
        <p:spPr>
          <a:xfrm>
            <a:off x="5756" y="4162872"/>
            <a:ext cx="1656184" cy="1512168"/>
          </a:xfrm>
          <a:prstGeom prst="ellipse">
            <a:avLst/>
          </a:prstGeom>
          <a:solidFill>
            <a:srgbClr val="FF6600"/>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GB" b="1"/>
              <a:t>Water deficit</a:t>
            </a:r>
          </a:p>
        </p:txBody>
      </p:sp>
      <p:sp>
        <p:nvSpPr>
          <p:cNvPr id="14" name="Ellipse 13">
            <a:extLst>
              <a:ext uri="{FF2B5EF4-FFF2-40B4-BE49-F238E27FC236}">
                <a16:creationId xmlns:a16="http://schemas.microsoft.com/office/drawing/2014/main" id="{1F2F065B-C1B1-3D47-8DF2-1B02210FD1F4}"/>
              </a:ext>
            </a:extLst>
          </p:cNvPr>
          <p:cNvSpPr/>
          <p:nvPr/>
        </p:nvSpPr>
        <p:spPr>
          <a:xfrm>
            <a:off x="3174108" y="4162872"/>
            <a:ext cx="1656184" cy="1512168"/>
          </a:xfrm>
          <a:prstGeom prst="ellipse">
            <a:avLst/>
          </a:prstGeom>
          <a:solidFill>
            <a:schemeClr val="accent5">
              <a:lumMod val="60000"/>
              <a:lumOff val="40000"/>
            </a:schemeClr>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GB" b="1"/>
              <a:t>Excess water</a:t>
            </a:r>
          </a:p>
        </p:txBody>
      </p:sp>
      <p:sp>
        <p:nvSpPr>
          <p:cNvPr id="15" name="Ellipse 14">
            <a:extLst>
              <a:ext uri="{FF2B5EF4-FFF2-40B4-BE49-F238E27FC236}">
                <a16:creationId xmlns:a16="http://schemas.microsoft.com/office/drawing/2014/main" id="{C9C712FB-5984-8148-99A2-F3B6F90F93D4}"/>
              </a:ext>
            </a:extLst>
          </p:cNvPr>
          <p:cNvSpPr/>
          <p:nvPr/>
        </p:nvSpPr>
        <p:spPr>
          <a:xfrm>
            <a:off x="77764" y="2362672"/>
            <a:ext cx="1656184" cy="1512168"/>
          </a:xfrm>
          <a:prstGeom prst="ellipse">
            <a:avLst/>
          </a:prstGeom>
          <a:solidFill>
            <a:srgbClr val="FF6600"/>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GB" b="1"/>
              <a:t>High </a:t>
            </a:r>
            <a:r>
              <a:rPr lang="en-GB" sz="1200" b="1"/>
              <a:t>temperatures</a:t>
            </a:r>
          </a:p>
        </p:txBody>
      </p:sp>
      <p:sp>
        <p:nvSpPr>
          <p:cNvPr id="16" name="Ellipse 15">
            <a:extLst>
              <a:ext uri="{FF2B5EF4-FFF2-40B4-BE49-F238E27FC236}">
                <a16:creationId xmlns:a16="http://schemas.microsoft.com/office/drawing/2014/main" id="{805053E6-D168-E244-8F08-52810D3B7F1E}"/>
              </a:ext>
            </a:extLst>
          </p:cNvPr>
          <p:cNvSpPr/>
          <p:nvPr/>
        </p:nvSpPr>
        <p:spPr>
          <a:xfrm>
            <a:off x="3174108" y="2362672"/>
            <a:ext cx="1656184" cy="1512168"/>
          </a:xfrm>
          <a:prstGeom prst="ellipse">
            <a:avLst/>
          </a:prstGeom>
          <a:solidFill>
            <a:schemeClr val="accent5">
              <a:lumMod val="60000"/>
              <a:lumOff val="40000"/>
            </a:schemeClr>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GB" b="1"/>
              <a:t>Low </a:t>
            </a:r>
            <a:r>
              <a:rPr lang="en-GB" sz="1200" b="1"/>
              <a:t>temperatures</a:t>
            </a:r>
          </a:p>
        </p:txBody>
      </p:sp>
      <p:sp>
        <p:nvSpPr>
          <p:cNvPr id="2" name="Rectangle 1">
            <a:extLst>
              <a:ext uri="{FF2B5EF4-FFF2-40B4-BE49-F238E27FC236}">
                <a16:creationId xmlns:a16="http://schemas.microsoft.com/office/drawing/2014/main" id="{42CD7896-CF38-B949-8BAA-A547125D9FE8}"/>
              </a:ext>
            </a:extLst>
          </p:cNvPr>
          <p:cNvSpPr/>
          <p:nvPr/>
        </p:nvSpPr>
        <p:spPr>
          <a:xfrm>
            <a:off x="56456" y="1979548"/>
            <a:ext cx="4773836" cy="369332"/>
          </a:xfrm>
          <a:prstGeom prst="rect">
            <a:avLst/>
          </a:prstGeom>
        </p:spPr>
        <p:txBody>
          <a:bodyPr wrap="square">
            <a:spAutoFit/>
          </a:bodyPr>
          <a:lstStyle/>
          <a:p>
            <a:pPr algn="ctr">
              <a:defRPr/>
            </a:pPr>
            <a:r>
              <a:rPr lang="en-GB" b="1" cap="all" dirty="0">
                <a:solidFill>
                  <a:srgbClr val="EDAA00"/>
                </a:solidFill>
                <a:latin typeface="Aaux ProRegular OSF"/>
                <a:cs typeface="Aaux ProRegular OSF"/>
              </a:rPr>
              <a:t>4 major weather events</a:t>
            </a:r>
          </a:p>
        </p:txBody>
      </p:sp>
      <p:sp>
        <p:nvSpPr>
          <p:cNvPr id="10" name="Título 2">
            <a:extLst>
              <a:ext uri="{FF2B5EF4-FFF2-40B4-BE49-F238E27FC236}">
                <a16:creationId xmlns:a16="http://schemas.microsoft.com/office/drawing/2014/main" id="{6ED9D4FE-800E-DB41-ABDD-31A555CC8A7F}"/>
              </a:ext>
            </a:extLst>
          </p:cNvPr>
          <p:cNvSpPr txBox="1">
            <a:spLocks/>
          </p:cNvSpPr>
          <p:nvPr/>
        </p:nvSpPr>
        <p:spPr bwMode="auto">
          <a:xfrm>
            <a:off x="5359381" y="2060848"/>
            <a:ext cx="4274139" cy="646331"/>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defPPr>
              <a:defRPr lang="es-ES_tradnl"/>
            </a:defPPr>
            <a:lvl1pPr algn="ctr">
              <a:defRPr b="1" cap="all">
                <a:solidFill>
                  <a:srgbClr val="EDAA00"/>
                </a:solidFill>
                <a:latin typeface="Aaux ProRegular OSF"/>
                <a:cs typeface="Aaux ProRegular OSF"/>
              </a:defRPr>
            </a:lvl1pPr>
            <a:lvl2pPr algn="ctr" defTabSz="457200">
              <a:defRPr sz="4000">
                <a:solidFill>
                  <a:srgbClr val="EDAA00"/>
                </a:solidFill>
                <a:latin typeface="cafeta" charset="0"/>
              </a:defRPr>
            </a:lvl2pPr>
            <a:lvl3pPr algn="ctr" defTabSz="457200">
              <a:defRPr sz="4000">
                <a:solidFill>
                  <a:srgbClr val="EDAA00"/>
                </a:solidFill>
                <a:latin typeface="cafeta" charset="0"/>
              </a:defRPr>
            </a:lvl3pPr>
            <a:lvl4pPr algn="ctr" defTabSz="457200">
              <a:defRPr sz="4000">
                <a:solidFill>
                  <a:srgbClr val="EDAA00"/>
                </a:solidFill>
                <a:latin typeface="cafeta" charset="0"/>
              </a:defRPr>
            </a:lvl4pPr>
            <a:lvl5pPr algn="ctr" defTabSz="457200">
              <a:defRPr sz="4000">
                <a:solidFill>
                  <a:srgbClr val="EDAA00"/>
                </a:solidFill>
                <a:latin typeface="cafeta" charset="0"/>
              </a:defRPr>
            </a:lvl5pPr>
            <a:lvl6pPr marL="457200" algn="ctr" fontAlgn="base">
              <a:spcBef>
                <a:spcPct val="0"/>
              </a:spcBef>
              <a:spcAft>
                <a:spcPct val="0"/>
              </a:spcAft>
              <a:defRPr sz="4400">
                <a:latin typeface="Calibri" charset="0"/>
              </a:defRPr>
            </a:lvl6pPr>
            <a:lvl7pPr marL="914400" algn="ctr" fontAlgn="base">
              <a:spcBef>
                <a:spcPct val="0"/>
              </a:spcBef>
              <a:spcAft>
                <a:spcPct val="0"/>
              </a:spcAft>
              <a:defRPr sz="4400">
                <a:latin typeface="Calibri" charset="0"/>
              </a:defRPr>
            </a:lvl7pPr>
            <a:lvl8pPr marL="1371600" algn="ctr" fontAlgn="base">
              <a:spcBef>
                <a:spcPct val="0"/>
              </a:spcBef>
              <a:spcAft>
                <a:spcPct val="0"/>
              </a:spcAft>
              <a:defRPr sz="4400">
                <a:latin typeface="Calibri" charset="0"/>
              </a:defRPr>
            </a:lvl8pPr>
            <a:lvl9pPr marL="1828800" algn="ctr" fontAlgn="base">
              <a:spcBef>
                <a:spcPct val="0"/>
              </a:spcBef>
              <a:spcAft>
                <a:spcPct val="0"/>
              </a:spcAft>
              <a:defRPr sz="4400">
                <a:latin typeface="Calibri" charset="0"/>
              </a:defRPr>
            </a:lvl9pPr>
          </a:lstStyle>
          <a:p>
            <a:r>
              <a:rPr lang="en-GB" dirty="0"/>
              <a:t>Degree days: engine of plant development</a:t>
            </a:r>
          </a:p>
        </p:txBody>
      </p:sp>
      <p:pic>
        <p:nvPicPr>
          <p:cNvPr id="11" name="Image 7" descr="Descripción: Macintosh HD:Users:s.doublet:Desktop:Fig-2-Growth-stages-in-spring-wheat-taken-from-Bayer-Crops-Science-2011b-Triangles.png">
            <a:extLst>
              <a:ext uri="{FF2B5EF4-FFF2-40B4-BE49-F238E27FC236}">
                <a16:creationId xmlns:a16="http://schemas.microsoft.com/office/drawing/2014/main" id="{688E8312-A610-564F-B5A4-B994A87413A0}"/>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100280" y="2868438"/>
            <a:ext cx="4533240" cy="2746964"/>
          </a:xfrm>
          <a:prstGeom prst="rect">
            <a:avLst/>
          </a:prstGeom>
          <a:no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5927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linds(horizont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par>
                                <p:cTn id="24" presetID="3" presetClass="entr" presetSubtype="1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linds(horizontal)">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15" grpId="0" animBg="1"/>
      <p:bldP spid="16"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2">
            <a:extLst>
              <a:ext uri="{FF2B5EF4-FFF2-40B4-BE49-F238E27FC236}">
                <a16:creationId xmlns:a16="http://schemas.microsoft.com/office/drawing/2014/main" id="{804695F5-F337-0A44-8E17-460A89E22AC4}"/>
              </a:ext>
            </a:extLst>
          </p:cNvPr>
          <p:cNvSpPr txBox="1">
            <a:spLocks/>
          </p:cNvSpPr>
          <p:nvPr/>
        </p:nvSpPr>
        <p:spPr bwMode="auto">
          <a:xfrm>
            <a:off x="489594" y="116632"/>
            <a:ext cx="8351838"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BakerSignet"/>
                <a:ea typeface="MS PGothic" panose="020B0600070205080204" pitchFamily="34" charset="-128"/>
              </a:defRPr>
            </a:lvl1pPr>
            <a:lvl2pPr marL="742950" indent="-285750" defTabSz="457200">
              <a:defRPr>
                <a:solidFill>
                  <a:schemeClr val="tx1"/>
                </a:solidFill>
                <a:latin typeface="BakerSignet"/>
                <a:ea typeface="MS PGothic" panose="020B0600070205080204" pitchFamily="34" charset="-128"/>
              </a:defRPr>
            </a:lvl2pPr>
            <a:lvl3pPr marL="1143000" indent="-228600" defTabSz="457200">
              <a:defRPr>
                <a:solidFill>
                  <a:schemeClr val="tx1"/>
                </a:solidFill>
                <a:latin typeface="BakerSignet"/>
                <a:ea typeface="MS PGothic" panose="020B0600070205080204" pitchFamily="34" charset="-128"/>
              </a:defRPr>
            </a:lvl3pPr>
            <a:lvl4pPr marL="1600200" indent="-228600" defTabSz="457200">
              <a:defRPr>
                <a:solidFill>
                  <a:schemeClr val="tx1"/>
                </a:solidFill>
                <a:latin typeface="BakerSignet"/>
                <a:ea typeface="MS PGothic" panose="020B0600070205080204" pitchFamily="34" charset="-128"/>
              </a:defRPr>
            </a:lvl4pPr>
            <a:lvl5pPr marL="2057400" indent="-228600" defTabSz="457200">
              <a:defRPr>
                <a:solidFill>
                  <a:schemeClr val="tx1"/>
                </a:solidFill>
                <a:latin typeface="BakerSignet"/>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akerSignet"/>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akerSignet"/>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akerSignet"/>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akerSignet"/>
                <a:ea typeface="MS PGothic" panose="020B0600070205080204" pitchFamily="34" charset="-128"/>
              </a:defRPr>
            </a:lvl9pPr>
          </a:lstStyle>
          <a:p>
            <a:r>
              <a:rPr lang="en-GB" altLang="es-ES" sz="2800" b="1" dirty="0">
                <a:solidFill>
                  <a:srgbClr val="A0212E"/>
                </a:solidFill>
                <a:latin typeface="Aaux ProRegular OSF" pitchFamily="2" charset="0"/>
              </a:rPr>
              <a:t>YIELD COMPILATION</a:t>
            </a:r>
            <a:br>
              <a:rPr lang="en-GB" altLang="es-ES" sz="2000" b="1" dirty="0">
                <a:solidFill>
                  <a:srgbClr val="EDAA00"/>
                </a:solidFill>
                <a:latin typeface="Aaux ProRegular OSF" pitchFamily="2" charset="0"/>
              </a:rPr>
            </a:br>
            <a:r>
              <a:rPr lang="en-GB" altLang="es-ES" sz="2000" b="1" dirty="0">
                <a:solidFill>
                  <a:srgbClr val="EDAA00"/>
                </a:solidFill>
                <a:latin typeface="Aaux ProRegular OSF" pitchFamily="2" charset="0"/>
              </a:rPr>
              <a:t>Soft wheat - Marne (France)</a:t>
            </a:r>
            <a:endParaRPr lang="en-GB" altLang="es-ES" sz="4400" b="1" dirty="0">
              <a:latin typeface="Aaux ProRegular OSF" pitchFamily="2" charset="0"/>
            </a:endParaRPr>
          </a:p>
        </p:txBody>
      </p:sp>
      <p:pic>
        <p:nvPicPr>
          <p:cNvPr id="8" name="Image 21">
            <a:extLst>
              <a:ext uri="{FF2B5EF4-FFF2-40B4-BE49-F238E27FC236}">
                <a16:creationId xmlns:a16="http://schemas.microsoft.com/office/drawing/2014/main" id="{70D7224D-45E0-ED4F-8FF7-A6043C1903F0}"/>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66286" y="1799933"/>
            <a:ext cx="6591300" cy="38735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7A86F364-50CB-C340-9055-3E1B411F7C5A}"/>
              </a:ext>
            </a:extLst>
          </p:cNvPr>
          <p:cNvSpPr>
            <a:spLocks noChangeArrowheads="1"/>
          </p:cNvSpPr>
          <p:nvPr/>
        </p:nvSpPr>
        <p:spPr bwMode="auto">
          <a:xfrm>
            <a:off x="200472" y="5397208"/>
            <a:ext cx="4875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akerSignet"/>
                <a:ea typeface="MS PGothic" panose="020B0600070205080204" pitchFamily="34" charset="-128"/>
              </a:defRPr>
            </a:lvl1pPr>
            <a:lvl2pPr marL="742950" indent="-285750">
              <a:defRPr>
                <a:solidFill>
                  <a:schemeClr val="tx1"/>
                </a:solidFill>
                <a:latin typeface="BakerSignet"/>
                <a:ea typeface="MS PGothic" panose="020B0600070205080204" pitchFamily="34" charset="-128"/>
              </a:defRPr>
            </a:lvl2pPr>
            <a:lvl3pPr marL="1143000" indent="-228600">
              <a:defRPr>
                <a:solidFill>
                  <a:schemeClr val="tx1"/>
                </a:solidFill>
                <a:latin typeface="BakerSignet"/>
                <a:ea typeface="MS PGothic" panose="020B0600070205080204" pitchFamily="34" charset="-128"/>
              </a:defRPr>
            </a:lvl3pPr>
            <a:lvl4pPr marL="1600200" indent="-228600">
              <a:defRPr>
                <a:solidFill>
                  <a:schemeClr val="tx1"/>
                </a:solidFill>
                <a:latin typeface="BakerSignet"/>
                <a:ea typeface="MS PGothic" panose="020B0600070205080204" pitchFamily="34" charset="-128"/>
              </a:defRPr>
            </a:lvl4pPr>
            <a:lvl5pPr marL="2057400" indent="-228600">
              <a:defRPr>
                <a:solidFill>
                  <a:schemeClr val="tx1"/>
                </a:solidFill>
                <a:latin typeface="BakerSignet"/>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BakerSignet"/>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BakerSignet"/>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BakerSignet"/>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BakerSignet"/>
                <a:ea typeface="MS PGothic" panose="020B0600070205080204" pitchFamily="34" charset="-128"/>
              </a:defRPr>
            </a:lvl9pPr>
          </a:lstStyle>
          <a:p>
            <a:pPr>
              <a:spcAft>
                <a:spcPts val="1000"/>
              </a:spcAft>
            </a:pPr>
            <a:r>
              <a:rPr lang="en-GB" altLang="fr-FR" sz="1200" b="1" dirty="0"/>
              <a:t>Solagro from Agri4Cast</a:t>
            </a:r>
          </a:p>
        </p:txBody>
      </p:sp>
      <p:pic>
        <p:nvPicPr>
          <p:cNvPr id="10" name="Image 9" descr="Macintosh HD:Users:s.doublet:Desktop:Fiches_572012_1122_340.jpg">
            <a:extLst>
              <a:ext uri="{FF2B5EF4-FFF2-40B4-BE49-F238E27FC236}">
                <a16:creationId xmlns:a16="http://schemas.microsoft.com/office/drawing/2014/main" id="{EC19F3D4-7951-2147-AFD8-5A9E5E1C80D4}"/>
              </a:ext>
            </a:extLst>
          </p:cNvPr>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25704" y="184602"/>
            <a:ext cx="2631882" cy="1444198"/>
          </a:xfrm>
          <a:prstGeom prst="rect">
            <a:avLst/>
          </a:prstGeom>
          <a:noFill/>
          <a:ln>
            <a:noFill/>
          </a:ln>
          <a:effectLst>
            <a:outerShdw blurRad="50800" dist="38100" dir="2700000" algn="tl" rotWithShape="0">
              <a:prstClr val="black">
                <a:alpha val="40000"/>
              </a:prstClr>
            </a:outerShdw>
          </a:effectLst>
        </p:spPr>
      </p:pic>
      <p:sp>
        <p:nvSpPr>
          <p:cNvPr id="11" name="Rectangle 10">
            <a:extLst>
              <a:ext uri="{FF2B5EF4-FFF2-40B4-BE49-F238E27FC236}">
                <a16:creationId xmlns:a16="http://schemas.microsoft.com/office/drawing/2014/main" id="{57659C02-95E5-0D40-B190-C0EDB6834C67}"/>
              </a:ext>
            </a:extLst>
          </p:cNvPr>
          <p:cNvSpPr/>
          <p:nvPr/>
        </p:nvSpPr>
        <p:spPr>
          <a:xfrm>
            <a:off x="7329265" y="704759"/>
            <a:ext cx="1778000" cy="661988"/>
          </a:xfrm>
          <a:prstGeom prst="rect">
            <a:avLst/>
          </a:prstGeom>
          <a:solidFill>
            <a:schemeClr val="bg1"/>
          </a:solidFill>
          <a:ln>
            <a:solidFill>
              <a:schemeClr val="tx2">
                <a:lumMod val="75000"/>
              </a:schemeClr>
            </a:solidFill>
          </a:ln>
        </p:spPr>
        <p:style>
          <a:lnRef idx="2">
            <a:schemeClr val="accent2"/>
          </a:lnRef>
          <a:fillRef idx="1">
            <a:schemeClr val="lt1"/>
          </a:fillRef>
          <a:effectRef idx="0">
            <a:schemeClr val="accent2"/>
          </a:effectRef>
          <a:fontRef idx="minor">
            <a:schemeClr val="dk1"/>
          </a:fontRef>
        </p:style>
        <p:txBody>
          <a:bodyPr anchor="ctr"/>
          <a:lstStyle/>
          <a:p>
            <a:pPr algn="ctr">
              <a:defRPr/>
            </a:pPr>
            <a:r>
              <a:rPr lang="en-GB" b="1"/>
              <a:t>Yields </a:t>
            </a:r>
          </a:p>
          <a:p>
            <a:pPr algn="ctr">
              <a:defRPr/>
            </a:pPr>
            <a:r>
              <a:rPr lang="en-GB" b="1">
                <a:solidFill>
                  <a:schemeClr val="tx1"/>
                </a:solidFill>
              </a:rPr>
              <a:t>2000 - 2017</a:t>
            </a:r>
            <a:endParaRPr lang="en-GB">
              <a:solidFill>
                <a:schemeClr val="tx1"/>
              </a:solidFill>
            </a:endParaRPr>
          </a:p>
        </p:txBody>
      </p:sp>
      <p:pic>
        <p:nvPicPr>
          <p:cNvPr id="13" name="Image 12">
            <a:extLst>
              <a:ext uri="{FF2B5EF4-FFF2-40B4-BE49-F238E27FC236}">
                <a16:creationId xmlns:a16="http://schemas.microsoft.com/office/drawing/2014/main" id="{D871CD35-02AD-E046-82A2-1F232E0FC59B}"/>
              </a:ext>
            </a:extLst>
          </p:cNvPr>
          <p:cNvPicPr>
            <a:picLocks noChangeAspect="1"/>
          </p:cNvPicPr>
          <p:nvPr/>
        </p:nvPicPr>
        <p:blipFill>
          <a:blip r:embed="rId4"/>
          <a:stretch>
            <a:fillRect/>
          </a:stretch>
        </p:blipFill>
        <p:spPr>
          <a:xfrm>
            <a:off x="7329264" y="1346210"/>
            <a:ext cx="1778000" cy="4356100"/>
          </a:xfrm>
          <a:prstGeom prst="rect">
            <a:avLst/>
          </a:prstGeom>
          <a:solidFill>
            <a:schemeClr val="bg1"/>
          </a:solidFill>
        </p:spPr>
      </p:pic>
      <p:sp>
        <p:nvSpPr>
          <p:cNvPr id="3" name="Ellipse 2">
            <a:extLst>
              <a:ext uri="{FF2B5EF4-FFF2-40B4-BE49-F238E27FC236}">
                <a16:creationId xmlns:a16="http://schemas.microsoft.com/office/drawing/2014/main" id="{1C219A85-8DAD-7242-9313-ED3945E69F29}"/>
              </a:ext>
            </a:extLst>
          </p:cNvPr>
          <p:cNvSpPr/>
          <p:nvPr/>
        </p:nvSpPr>
        <p:spPr>
          <a:xfrm>
            <a:off x="1352600" y="2636912"/>
            <a:ext cx="297554" cy="270504"/>
          </a:xfrm>
          <a:prstGeom prst="ellipse">
            <a:avLst/>
          </a:prstGeom>
          <a:noFill/>
          <a:ln w="349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0F9CF9E2-5225-144A-B164-3C9048E13355}"/>
              </a:ext>
            </a:extLst>
          </p:cNvPr>
          <p:cNvSpPr/>
          <p:nvPr/>
        </p:nvSpPr>
        <p:spPr>
          <a:xfrm>
            <a:off x="5292868" y="4149080"/>
            <a:ext cx="297554" cy="270504"/>
          </a:xfrm>
          <a:prstGeom prst="ellipse">
            <a:avLst/>
          </a:prstGeom>
          <a:noFill/>
          <a:ln w="349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78673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1">
            <a:extLst>
              <a:ext uri="{FF2B5EF4-FFF2-40B4-BE49-F238E27FC236}">
                <a16:creationId xmlns:a16="http://schemas.microsoft.com/office/drawing/2014/main" id="{E0160C83-8BED-2C4A-9016-922D77278289}"/>
              </a:ext>
            </a:extLst>
          </p:cNvPr>
          <p:cNvSpPr>
            <a:spLocks noGrp="1"/>
          </p:cNvSpPr>
          <p:nvPr>
            <p:ph type="title"/>
          </p:nvPr>
        </p:nvSpPr>
        <p:spPr bwMode="auto">
          <a:xfrm>
            <a:off x="200025" y="116632"/>
            <a:ext cx="9001125" cy="9540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defRPr/>
            </a:pPr>
            <a:r>
              <a:rPr lang="en-GB" sz="2800" b="1" dirty="0">
                <a:solidFill>
                  <a:srgbClr val="A0212E"/>
                </a:solidFill>
                <a:latin typeface="Aaux ProRegular OSF" pitchFamily="2" charset="0"/>
                <a:ea typeface="ＭＳ Ｐゴシック" pitchFamily="34" charset="-128"/>
                <a:cs typeface="+mn-cs"/>
              </a:rPr>
              <a:t>FROM VULNERABILITY TO ADAPTATION:  </a:t>
            </a:r>
            <a:br>
              <a:rPr lang="en-GB" sz="2800" b="1" dirty="0">
                <a:solidFill>
                  <a:srgbClr val="A0212E"/>
                </a:solidFill>
                <a:latin typeface="Aaux ProRegular OSF" pitchFamily="2" charset="0"/>
                <a:ea typeface="ＭＳ Ｐゴシック" pitchFamily="34" charset="-128"/>
                <a:cs typeface="+mn-cs"/>
              </a:rPr>
            </a:br>
            <a:r>
              <a:rPr lang="en-GB" sz="2800" b="1" dirty="0">
                <a:solidFill>
                  <a:srgbClr val="A0212E"/>
                </a:solidFill>
                <a:latin typeface="Aaux ProRegular OSF" pitchFamily="2" charset="0"/>
                <a:ea typeface="ＭＳ Ｐゴシック" pitchFamily="34" charset="-128"/>
                <a:cs typeface="+mn-cs"/>
              </a:rPr>
              <a:t>A LEARNING PROCESS FOR FARMERS</a:t>
            </a:r>
          </a:p>
        </p:txBody>
      </p:sp>
      <p:sp>
        <p:nvSpPr>
          <p:cNvPr id="5" name="Rectangle à coins arrondis 4">
            <a:extLst>
              <a:ext uri="{FF2B5EF4-FFF2-40B4-BE49-F238E27FC236}">
                <a16:creationId xmlns:a16="http://schemas.microsoft.com/office/drawing/2014/main" id="{A9396FE7-67A8-0B4A-8B37-7A755331929C}"/>
              </a:ext>
            </a:extLst>
          </p:cNvPr>
          <p:cNvSpPr/>
          <p:nvPr/>
        </p:nvSpPr>
        <p:spPr>
          <a:xfrm>
            <a:off x="-15552" y="4437112"/>
            <a:ext cx="9921552" cy="2292322"/>
          </a:xfrm>
          <a:prstGeom prst="round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aphicFrame>
        <p:nvGraphicFramePr>
          <p:cNvPr id="4" name="Diagramme 3">
            <a:extLst>
              <a:ext uri="{FF2B5EF4-FFF2-40B4-BE49-F238E27FC236}">
                <a16:creationId xmlns:a16="http://schemas.microsoft.com/office/drawing/2014/main" id="{2EE9A7CB-1599-E646-ACF9-64776B209DE2}"/>
              </a:ext>
            </a:extLst>
          </p:cNvPr>
          <p:cNvGraphicFramePr/>
          <p:nvPr>
            <p:extLst>
              <p:ext uri="{D42A27DB-BD31-4B8C-83A1-F6EECF244321}">
                <p14:modId xmlns:p14="http://schemas.microsoft.com/office/powerpoint/2010/main" val="2785929184"/>
              </p:ext>
            </p:extLst>
          </p:nvPr>
        </p:nvGraphicFramePr>
        <p:xfrm>
          <a:off x="965662" y="4941168"/>
          <a:ext cx="7558026" cy="12241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ZoneTexte 11">
            <a:extLst>
              <a:ext uri="{FF2B5EF4-FFF2-40B4-BE49-F238E27FC236}">
                <a16:creationId xmlns:a16="http://schemas.microsoft.com/office/drawing/2014/main" id="{D1C386EE-C56A-7A4C-A1BD-BB8324EEC55F}"/>
              </a:ext>
            </a:extLst>
          </p:cNvPr>
          <p:cNvSpPr txBox="1"/>
          <p:nvPr/>
        </p:nvSpPr>
        <p:spPr>
          <a:xfrm>
            <a:off x="8667704" y="4788441"/>
            <a:ext cx="1109832" cy="584775"/>
          </a:xfrm>
          <a:prstGeom prst="rect">
            <a:avLst/>
          </a:prstGeom>
          <a:noFill/>
        </p:spPr>
        <p:txBody>
          <a:bodyPr wrap="square" rtlCol="0">
            <a:spAutoFit/>
          </a:bodyPr>
          <a:lstStyle/>
          <a:p>
            <a:r>
              <a:rPr lang="en-GB" sz="3200" b="1" dirty="0"/>
              <a:t>2019</a:t>
            </a:r>
          </a:p>
        </p:txBody>
      </p:sp>
      <p:sp>
        <p:nvSpPr>
          <p:cNvPr id="13" name="ZoneTexte 12">
            <a:extLst>
              <a:ext uri="{FF2B5EF4-FFF2-40B4-BE49-F238E27FC236}">
                <a16:creationId xmlns:a16="http://schemas.microsoft.com/office/drawing/2014/main" id="{E7F14C00-359F-DA47-84A2-2833619BDCA7}"/>
              </a:ext>
            </a:extLst>
          </p:cNvPr>
          <p:cNvSpPr txBox="1"/>
          <p:nvPr/>
        </p:nvSpPr>
        <p:spPr>
          <a:xfrm>
            <a:off x="150345" y="5868561"/>
            <a:ext cx="1109832" cy="584775"/>
          </a:xfrm>
          <a:prstGeom prst="rect">
            <a:avLst/>
          </a:prstGeom>
          <a:noFill/>
        </p:spPr>
        <p:txBody>
          <a:bodyPr wrap="square" rtlCol="0">
            <a:spAutoFit/>
          </a:bodyPr>
          <a:lstStyle/>
          <a:p>
            <a:r>
              <a:rPr lang="en-GB" sz="3200" b="1" dirty="0"/>
              <a:t>2017</a:t>
            </a:r>
          </a:p>
        </p:txBody>
      </p:sp>
      <p:sp>
        <p:nvSpPr>
          <p:cNvPr id="15" name="Titre 1">
            <a:extLst>
              <a:ext uri="{FF2B5EF4-FFF2-40B4-BE49-F238E27FC236}">
                <a16:creationId xmlns:a16="http://schemas.microsoft.com/office/drawing/2014/main" id="{FA7E4FC5-FE46-4547-9C67-9CE8A92EC0B6}"/>
              </a:ext>
            </a:extLst>
          </p:cNvPr>
          <p:cNvSpPr txBox="1">
            <a:spLocks/>
          </p:cNvSpPr>
          <p:nvPr/>
        </p:nvSpPr>
        <p:spPr bwMode="auto">
          <a:xfrm>
            <a:off x="1019784" y="1163153"/>
            <a:ext cx="3888432" cy="369332"/>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ctr" defTabSz="457200" rtl="0" eaLnBrk="0" fontAlgn="base" hangingPunct="0">
              <a:spcBef>
                <a:spcPct val="0"/>
              </a:spcBef>
              <a:spcAft>
                <a:spcPct val="0"/>
              </a:spcAft>
              <a:defRPr lang="fr-FR" sz="4000" kern="1200">
                <a:solidFill>
                  <a:srgbClr val="EDAA00"/>
                </a:solidFill>
                <a:latin typeface="cafeta" charset="0"/>
                <a:ea typeface="ＭＳ Ｐゴシック" charset="0"/>
                <a:cs typeface="cafeta" charset="0"/>
              </a:defRPr>
            </a:lvl1pPr>
            <a:lvl2pPr algn="ctr" defTabSz="457200" rtl="0" eaLnBrk="0" fontAlgn="base" hangingPunct="0">
              <a:spcBef>
                <a:spcPct val="0"/>
              </a:spcBef>
              <a:spcAft>
                <a:spcPct val="0"/>
              </a:spcAft>
              <a:defRPr sz="4000">
                <a:solidFill>
                  <a:srgbClr val="EDAA00"/>
                </a:solidFill>
                <a:latin typeface="cafeta" charset="0"/>
                <a:ea typeface="ＭＳ Ｐゴシック" charset="0"/>
                <a:cs typeface="ＭＳ Ｐゴシック" charset="0"/>
              </a:defRPr>
            </a:lvl2pPr>
            <a:lvl3pPr algn="ctr" defTabSz="457200" rtl="0" eaLnBrk="0" fontAlgn="base" hangingPunct="0">
              <a:spcBef>
                <a:spcPct val="0"/>
              </a:spcBef>
              <a:spcAft>
                <a:spcPct val="0"/>
              </a:spcAft>
              <a:defRPr sz="4000">
                <a:solidFill>
                  <a:srgbClr val="EDAA00"/>
                </a:solidFill>
                <a:latin typeface="cafeta" charset="0"/>
                <a:ea typeface="ＭＳ Ｐゴシック" charset="0"/>
                <a:cs typeface="ＭＳ Ｐゴシック" charset="0"/>
              </a:defRPr>
            </a:lvl3pPr>
            <a:lvl4pPr algn="ctr" defTabSz="457200" rtl="0" eaLnBrk="0" fontAlgn="base" hangingPunct="0">
              <a:spcBef>
                <a:spcPct val="0"/>
              </a:spcBef>
              <a:spcAft>
                <a:spcPct val="0"/>
              </a:spcAft>
              <a:defRPr sz="4000">
                <a:solidFill>
                  <a:srgbClr val="EDAA00"/>
                </a:solidFill>
                <a:latin typeface="cafeta" charset="0"/>
                <a:ea typeface="ＭＳ Ｐゴシック" charset="0"/>
                <a:cs typeface="ＭＳ Ｐゴシック" charset="0"/>
              </a:defRPr>
            </a:lvl4pPr>
            <a:lvl5pPr algn="ctr" defTabSz="457200" rtl="0" eaLnBrk="0" fontAlgn="base" hangingPunct="0">
              <a:spcBef>
                <a:spcPct val="0"/>
              </a:spcBef>
              <a:spcAft>
                <a:spcPct val="0"/>
              </a:spcAft>
              <a:defRPr sz="4000">
                <a:solidFill>
                  <a:srgbClr val="EDAA00"/>
                </a:solidFill>
                <a:latin typeface="cafeta"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n-GB" sz="1800" b="1" cap="all" dirty="0">
                <a:latin typeface="Aaux ProRegular OSF"/>
              </a:rPr>
              <a:t>Climatic hazards...</a:t>
            </a:r>
          </a:p>
        </p:txBody>
      </p:sp>
      <p:sp>
        <p:nvSpPr>
          <p:cNvPr id="18" name="Titre 1">
            <a:extLst>
              <a:ext uri="{FF2B5EF4-FFF2-40B4-BE49-F238E27FC236}">
                <a16:creationId xmlns:a16="http://schemas.microsoft.com/office/drawing/2014/main" id="{A31B2F62-FDAF-6040-A64C-0EDEE6C29D78}"/>
              </a:ext>
            </a:extLst>
          </p:cNvPr>
          <p:cNvSpPr txBox="1">
            <a:spLocks/>
          </p:cNvSpPr>
          <p:nvPr/>
        </p:nvSpPr>
        <p:spPr bwMode="auto">
          <a:xfrm>
            <a:off x="4463198" y="980728"/>
            <a:ext cx="4993135" cy="369332"/>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defPPr>
              <a:defRPr lang="es-ES_tradnl"/>
            </a:defPPr>
            <a:lvl1pPr defTabSz="457200">
              <a:defRPr sz="1800" b="1" cap="all">
                <a:solidFill>
                  <a:srgbClr val="EDAA00"/>
                </a:solidFill>
                <a:latin typeface="Aaux ProRegular OSF"/>
                <a:cs typeface="cafeta" charset="0"/>
              </a:defRPr>
            </a:lvl1pPr>
            <a:lvl2pPr algn="ctr" defTabSz="457200">
              <a:defRPr sz="4000">
                <a:solidFill>
                  <a:srgbClr val="EDAA00"/>
                </a:solidFill>
                <a:latin typeface="cafeta" charset="0"/>
              </a:defRPr>
            </a:lvl2pPr>
            <a:lvl3pPr algn="ctr" defTabSz="457200">
              <a:defRPr sz="4000">
                <a:solidFill>
                  <a:srgbClr val="EDAA00"/>
                </a:solidFill>
                <a:latin typeface="cafeta" charset="0"/>
              </a:defRPr>
            </a:lvl3pPr>
            <a:lvl4pPr algn="ctr" defTabSz="457200">
              <a:defRPr sz="4000">
                <a:solidFill>
                  <a:srgbClr val="EDAA00"/>
                </a:solidFill>
                <a:latin typeface="cafeta" charset="0"/>
              </a:defRPr>
            </a:lvl4pPr>
            <a:lvl5pPr algn="ctr" defTabSz="457200">
              <a:defRPr sz="4000">
                <a:solidFill>
                  <a:srgbClr val="EDAA00"/>
                </a:solidFill>
                <a:latin typeface="cafeta" charset="0"/>
              </a:defRPr>
            </a:lvl5pPr>
            <a:lvl6pPr marL="457200" algn="ctr" fontAlgn="base">
              <a:spcBef>
                <a:spcPct val="0"/>
              </a:spcBef>
              <a:spcAft>
                <a:spcPct val="0"/>
              </a:spcAft>
              <a:defRPr sz="4400">
                <a:latin typeface="Calibri" charset="0"/>
              </a:defRPr>
            </a:lvl6pPr>
            <a:lvl7pPr marL="914400" algn="ctr" fontAlgn="base">
              <a:spcBef>
                <a:spcPct val="0"/>
              </a:spcBef>
              <a:spcAft>
                <a:spcPct val="0"/>
              </a:spcAft>
              <a:defRPr sz="4400">
                <a:latin typeface="Calibri" charset="0"/>
              </a:defRPr>
            </a:lvl7pPr>
            <a:lvl8pPr marL="1371600" algn="ctr" fontAlgn="base">
              <a:spcBef>
                <a:spcPct val="0"/>
              </a:spcBef>
              <a:spcAft>
                <a:spcPct val="0"/>
              </a:spcAft>
              <a:defRPr sz="4400">
                <a:latin typeface="Calibri" charset="0"/>
              </a:defRPr>
            </a:lvl8pPr>
            <a:lvl9pPr marL="1828800" algn="ctr" fontAlgn="base">
              <a:spcBef>
                <a:spcPct val="0"/>
              </a:spcBef>
              <a:spcAft>
                <a:spcPct val="0"/>
              </a:spcAft>
              <a:defRPr sz="4400">
                <a:latin typeface="Calibri" charset="0"/>
              </a:defRPr>
            </a:lvl9pPr>
          </a:lstStyle>
          <a:p>
            <a:r>
              <a:rPr lang="en-GB" dirty="0"/>
              <a:t>… and climate trajectories</a:t>
            </a:r>
          </a:p>
        </p:txBody>
      </p:sp>
      <p:pic>
        <p:nvPicPr>
          <p:cNvPr id="20" name="Picture 4" descr="Résultat de recherche d'images pour &quot;grele culture&quot;">
            <a:extLst>
              <a:ext uri="{FF2B5EF4-FFF2-40B4-BE49-F238E27FC236}">
                <a16:creationId xmlns:a16="http://schemas.microsoft.com/office/drawing/2014/main" id="{0B904C7A-2ABA-1B40-89AD-5891771D2C9F}"/>
              </a:ext>
            </a:extLst>
          </p:cNvPr>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134097" y="1528268"/>
            <a:ext cx="2116396" cy="141093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1" name="Picture 6" descr="Résultat de recherche d'images pour &quot;chaleur culture&quot;">
            <a:extLst>
              <a:ext uri="{FF2B5EF4-FFF2-40B4-BE49-F238E27FC236}">
                <a16:creationId xmlns:a16="http://schemas.microsoft.com/office/drawing/2014/main" id="{694AC4EF-9D84-7D4A-95EC-123CA66506C8}"/>
              </a:ext>
            </a:extLst>
          </p:cNvPr>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1903888" y="1536940"/>
            <a:ext cx="2120224" cy="141630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4" name="Picture 12" descr="Résultat de recherche d'images pour &quot;champ ble canicule&quot;">
            <a:extLst>
              <a:ext uri="{FF2B5EF4-FFF2-40B4-BE49-F238E27FC236}">
                <a16:creationId xmlns:a16="http://schemas.microsoft.com/office/drawing/2014/main" id="{7C84A027-CE63-C64B-BEE5-3530CD268DC9}"/>
              </a:ext>
            </a:extLst>
          </p:cNvPr>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134097" y="2676286"/>
            <a:ext cx="2252161" cy="147538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5" name="Picture 14" descr="Résultat de recherche d'images pour &quot;erosion champ tournesol&quot;">
            <a:extLst>
              <a:ext uri="{FF2B5EF4-FFF2-40B4-BE49-F238E27FC236}">
                <a16:creationId xmlns:a16="http://schemas.microsoft.com/office/drawing/2014/main" id="{84345AF1-CD03-2C4A-8E62-B14F211FD844}"/>
              </a:ext>
            </a:extLst>
          </p:cNvPr>
          <p:cNvPicPr>
            <a:picLocks noChangeAspect="1" noChangeArrowheads="1"/>
          </p:cNvPicPr>
          <p:nvPr/>
        </p:nvPicPr>
        <p:blipFill rotWithShape="1">
          <a:blip r:embed="rId11" cstate="email">
            <a:extLst>
              <a:ext uri="{28A0092B-C50C-407E-A947-70E740481C1C}">
                <a14:useLocalDpi xmlns:a14="http://schemas.microsoft.com/office/drawing/2010/main" val="0"/>
              </a:ext>
            </a:extLst>
          </a:blip>
          <a:srcRect l="6686"/>
          <a:stretch/>
        </p:blipFill>
        <p:spPr bwMode="auto">
          <a:xfrm>
            <a:off x="3390280" y="1517669"/>
            <a:ext cx="1938273" cy="115934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3" name="Picture 10" descr="Résultat de recherche d'images pour &quot;champ inondation&quot;">
            <a:extLst>
              <a:ext uri="{FF2B5EF4-FFF2-40B4-BE49-F238E27FC236}">
                <a16:creationId xmlns:a16="http://schemas.microsoft.com/office/drawing/2014/main" id="{8E06245B-BAC5-4A40-8DE8-0AEB64AD53E6}"/>
              </a:ext>
            </a:extLst>
          </p:cNvPr>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1916717" y="2653297"/>
            <a:ext cx="1996697" cy="149837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2" name="Picture 8" descr="Résultat de recherche d'images pour &quot;neige champ&quot;">
            <a:extLst>
              <a:ext uri="{FF2B5EF4-FFF2-40B4-BE49-F238E27FC236}">
                <a16:creationId xmlns:a16="http://schemas.microsoft.com/office/drawing/2014/main" id="{2F79A3F5-F347-F442-8492-A600DD0DDBFB}"/>
              </a:ext>
            </a:extLst>
          </p:cNvPr>
          <p:cNvPicPr>
            <a:picLocks noChangeAspect="1" noChangeArrowheads="1"/>
          </p:cNvPicPr>
          <p:nvPr/>
        </p:nvPicPr>
        <p:blipFill rotWithShape="1">
          <a:blip r:embed="rId13" cstate="email">
            <a:extLst>
              <a:ext uri="{28A0092B-C50C-407E-A947-70E740481C1C}">
                <a14:useLocalDpi xmlns:a14="http://schemas.microsoft.com/office/drawing/2010/main" val="0"/>
              </a:ext>
            </a:extLst>
          </a:blip>
          <a:srcRect l="14712" b="12387"/>
          <a:stretch/>
        </p:blipFill>
        <p:spPr bwMode="auto">
          <a:xfrm>
            <a:off x="3390281" y="2653298"/>
            <a:ext cx="1938272" cy="152136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70C2E13F-6123-F84E-BF28-719E3CD9A395}"/>
              </a:ext>
            </a:extLst>
          </p:cNvPr>
          <p:cNvSpPr txBox="1"/>
          <p:nvPr/>
        </p:nvSpPr>
        <p:spPr>
          <a:xfrm>
            <a:off x="469990" y="1573079"/>
            <a:ext cx="1178275" cy="369332"/>
          </a:xfrm>
          <a:prstGeom prst="rect">
            <a:avLst/>
          </a:prstGeom>
          <a:noFill/>
        </p:spPr>
        <p:txBody>
          <a:bodyPr wrap="square" rtlCol="0">
            <a:spAutoFit/>
          </a:bodyPr>
          <a:lstStyle/>
          <a:p>
            <a:pPr algn="ctr"/>
            <a:r>
              <a:rPr lang="en-GB" b="1" dirty="0">
                <a:solidFill>
                  <a:schemeClr val="bg1"/>
                </a:solidFill>
              </a:rPr>
              <a:t>Hail</a:t>
            </a:r>
          </a:p>
        </p:txBody>
      </p:sp>
      <p:sp>
        <p:nvSpPr>
          <p:cNvPr id="26" name="ZoneTexte 25">
            <a:extLst>
              <a:ext uri="{FF2B5EF4-FFF2-40B4-BE49-F238E27FC236}">
                <a16:creationId xmlns:a16="http://schemas.microsoft.com/office/drawing/2014/main" id="{8C09E349-F806-6F47-8316-20D37FA80225}"/>
              </a:ext>
            </a:extLst>
          </p:cNvPr>
          <p:cNvSpPr txBox="1"/>
          <p:nvPr/>
        </p:nvSpPr>
        <p:spPr>
          <a:xfrm>
            <a:off x="4233201" y="3047417"/>
            <a:ext cx="1178275" cy="646331"/>
          </a:xfrm>
          <a:prstGeom prst="rect">
            <a:avLst/>
          </a:prstGeom>
          <a:noFill/>
        </p:spPr>
        <p:txBody>
          <a:bodyPr wrap="square" rtlCol="0">
            <a:spAutoFit/>
          </a:bodyPr>
          <a:lstStyle/>
          <a:p>
            <a:pPr algn="ctr"/>
            <a:r>
              <a:rPr lang="en-GB" b="1" dirty="0">
                <a:solidFill>
                  <a:schemeClr val="bg1"/>
                </a:solidFill>
              </a:rPr>
              <a:t>Intense frost</a:t>
            </a:r>
          </a:p>
        </p:txBody>
      </p:sp>
      <p:sp>
        <p:nvSpPr>
          <p:cNvPr id="27" name="ZoneTexte 26">
            <a:extLst>
              <a:ext uri="{FF2B5EF4-FFF2-40B4-BE49-F238E27FC236}">
                <a16:creationId xmlns:a16="http://schemas.microsoft.com/office/drawing/2014/main" id="{6AB9F1D7-61C0-6E4B-AC85-B1C40796061E}"/>
              </a:ext>
            </a:extLst>
          </p:cNvPr>
          <p:cNvSpPr txBox="1"/>
          <p:nvPr/>
        </p:nvSpPr>
        <p:spPr>
          <a:xfrm>
            <a:off x="3782923" y="2259460"/>
            <a:ext cx="1178275" cy="369332"/>
          </a:xfrm>
          <a:prstGeom prst="rect">
            <a:avLst/>
          </a:prstGeom>
          <a:noFill/>
        </p:spPr>
        <p:txBody>
          <a:bodyPr wrap="square" rtlCol="0">
            <a:spAutoFit/>
          </a:bodyPr>
          <a:lstStyle/>
          <a:p>
            <a:pPr algn="ctr"/>
            <a:r>
              <a:rPr lang="en-GB" b="1" dirty="0">
                <a:solidFill>
                  <a:schemeClr val="bg1"/>
                </a:solidFill>
              </a:rPr>
              <a:t>Erosion</a:t>
            </a:r>
          </a:p>
        </p:txBody>
      </p:sp>
      <p:sp>
        <p:nvSpPr>
          <p:cNvPr id="28" name="ZoneTexte 27">
            <a:extLst>
              <a:ext uri="{FF2B5EF4-FFF2-40B4-BE49-F238E27FC236}">
                <a16:creationId xmlns:a16="http://schemas.microsoft.com/office/drawing/2014/main" id="{5D25F873-25CC-6D4E-9032-FC36C8D09D4B}"/>
              </a:ext>
            </a:extLst>
          </p:cNvPr>
          <p:cNvSpPr txBox="1"/>
          <p:nvPr/>
        </p:nvSpPr>
        <p:spPr>
          <a:xfrm>
            <a:off x="2015683" y="2128015"/>
            <a:ext cx="1178275" cy="369332"/>
          </a:xfrm>
          <a:prstGeom prst="rect">
            <a:avLst/>
          </a:prstGeom>
          <a:noFill/>
        </p:spPr>
        <p:txBody>
          <a:bodyPr wrap="square" rtlCol="0">
            <a:spAutoFit/>
          </a:bodyPr>
          <a:lstStyle/>
          <a:p>
            <a:pPr algn="ctr"/>
            <a:r>
              <a:rPr lang="en-GB" b="1" dirty="0">
                <a:solidFill>
                  <a:schemeClr val="bg1"/>
                </a:solidFill>
              </a:rPr>
              <a:t>Drought</a:t>
            </a:r>
          </a:p>
        </p:txBody>
      </p:sp>
      <p:sp>
        <p:nvSpPr>
          <p:cNvPr id="29" name="ZoneTexte 28">
            <a:extLst>
              <a:ext uri="{FF2B5EF4-FFF2-40B4-BE49-F238E27FC236}">
                <a16:creationId xmlns:a16="http://schemas.microsoft.com/office/drawing/2014/main" id="{6E2F2394-7872-324A-A490-6B9396BAFD04}"/>
              </a:ext>
            </a:extLst>
          </p:cNvPr>
          <p:cNvSpPr txBox="1"/>
          <p:nvPr/>
        </p:nvSpPr>
        <p:spPr>
          <a:xfrm>
            <a:off x="2000455" y="3755908"/>
            <a:ext cx="1178275" cy="369332"/>
          </a:xfrm>
          <a:prstGeom prst="rect">
            <a:avLst/>
          </a:prstGeom>
          <a:noFill/>
        </p:spPr>
        <p:txBody>
          <a:bodyPr wrap="square" rtlCol="0">
            <a:spAutoFit/>
          </a:bodyPr>
          <a:lstStyle/>
          <a:p>
            <a:pPr algn="ctr"/>
            <a:r>
              <a:rPr lang="en-GB" b="1" dirty="0">
                <a:solidFill>
                  <a:schemeClr val="bg1"/>
                </a:solidFill>
              </a:rPr>
              <a:t>Flooding</a:t>
            </a:r>
          </a:p>
        </p:txBody>
      </p:sp>
      <p:sp>
        <p:nvSpPr>
          <p:cNvPr id="30" name="ZoneTexte 29">
            <a:extLst>
              <a:ext uri="{FF2B5EF4-FFF2-40B4-BE49-F238E27FC236}">
                <a16:creationId xmlns:a16="http://schemas.microsoft.com/office/drawing/2014/main" id="{03212841-C700-9746-97D3-530AA19A16D0}"/>
              </a:ext>
            </a:extLst>
          </p:cNvPr>
          <p:cNvSpPr txBox="1"/>
          <p:nvPr/>
        </p:nvSpPr>
        <p:spPr>
          <a:xfrm>
            <a:off x="-87560" y="3165998"/>
            <a:ext cx="1178275" cy="646331"/>
          </a:xfrm>
          <a:prstGeom prst="rect">
            <a:avLst/>
          </a:prstGeom>
          <a:noFill/>
        </p:spPr>
        <p:txBody>
          <a:bodyPr wrap="square" rtlCol="0">
            <a:spAutoFit/>
          </a:bodyPr>
          <a:lstStyle/>
          <a:p>
            <a:pPr algn="ctr"/>
            <a:r>
              <a:rPr lang="en-GB" b="1" dirty="0">
                <a:solidFill>
                  <a:schemeClr val="bg1"/>
                </a:solidFill>
              </a:rPr>
              <a:t>Heat wave</a:t>
            </a:r>
          </a:p>
        </p:txBody>
      </p:sp>
      <p:pic>
        <p:nvPicPr>
          <p:cNvPr id="17" name="Espace réservé du contenu 4" descr="Capture d’écran 2016-09-22 à 09.10.04.png">
            <a:extLst>
              <a:ext uri="{FF2B5EF4-FFF2-40B4-BE49-F238E27FC236}">
                <a16:creationId xmlns:a16="http://schemas.microsoft.com/office/drawing/2014/main" id="{FB3B3719-5EDC-2D42-A6A1-904FC8B903EB}"/>
              </a:ext>
            </a:extLst>
          </p:cNvPr>
          <p:cNvPicPr>
            <a:picLocks noChangeAspect="1"/>
          </p:cNvPicPr>
          <p:nvPr/>
        </p:nvPicPr>
        <p:blipFill rotWithShape="1">
          <a:blip r:embed="rId14" cstate="email">
            <a:extLst>
              <a:ext uri="{28A0092B-C50C-407E-A947-70E740481C1C}">
                <a14:useLocalDpi xmlns:a14="http://schemas.microsoft.com/office/drawing/2010/main" val="0"/>
              </a:ext>
            </a:extLst>
          </a:blip>
          <a:srcRect l="11661" t="21066" r="5102" b="8003"/>
          <a:stretch/>
        </p:blipFill>
        <p:spPr bwMode="auto">
          <a:xfrm>
            <a:off x="4052554" y="1297322"/>
            <a:ext cx="5068977" cy="3067782"/>
          </a:xfrm>
          <a:prstGeom prst="rect">
            <a:avLst/>
          </a:prstGeom>
          <a:noFill/>
          <a:ln>
            <a:noFill/>
          </a:ln>
          <a:effectLst>
            <a:outerShdw blurRad="50800" dist="38100" dir="2700000" algn="tl" rotWithShape="0">
              <a:prstClr val="black">
                <a:alpha val="40000"/>
              </a:prstClr>
            </a:outerShdw>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 name="Titre 1">
            <a:extLst>
              <a:ext uri="{FF2B5EF4-FFF2-40B4-BE49-F238E27FC236}">
                <a16:creationId xmlns:a16="http://schemas.microsoft.com/office/drawing/2014/main" id="{06E415BF-395E-D940-BC61-C0C9C39ECC0A}"/>
              </a:ext>
            </a:extLst>
          </p:cNvPr>
          <p:cNvSpPr txBox="1">
            <a:spLocks/>
          </p:cNvSpPr>
          <p:nvPr/>
        </p:nvSpPr>
        <p:spPr bwMode="auto">
          <a:xfrm>
            <a:off x="175889" y="4683301"/>
            <a:ext cx="4201047" cy="369332"/>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defPPr>
              <a:defRPr lang="es-ES_tradnl"/>
            </a:defPPr>
            <a:lvl1pPr defTabSz="457200">
              <a:defRPr sz="1800" b="1" cap="all">
                <a:solidFill>
                  <a:srgbClr val="EDAA00"/>
                </a:solidFill>
                <a:latin typeface="Aaux ProRegular OSF"/>
                <a:cs typeface="cafeta" charset="0"/>
              </a:defRPr>
            </a:lvl1pPr>
            <a:lvl2pPr algn="ctr" defTabSz="457200">
              <a:defRPr sz="4000">
                <a:solidFill>
                  <a:srgbClr val="EDAA00"/>
                </a:solidFill>
                <a:latin typeface="cafeta" charset="0"/>
              </a:defRPr>
            </a:lvl2pPr>
            <a:lvl3pPr algn="ctr" defTabSz="457200">
              <a:defRPr sz="4000">
                <a:solidFill>
                  <a:srgbClr val="EDAA00"/>
                </a:solidFill>
                <a:latin typeface="cafeta" charset="0"/>
              </a:defRPr>
            </a:lvl3pPr>
            <a:lvl4pPr algn="ctr" defTabSz="457200">
              <a:defRPr sz="4000">
                <a:solidFill>
                  <a:srgbClr val="EDAA00"/>
                </a:solidFill>
                <a:latin typeface="cafeta" charset="0"/>
              </a:defRPr>
            </a:lvl4pPr>
            <a:lvl5pPr algn="ctr" defTabSz="457200">
              <a:defRPr sz="4000">
                <a:solidFill>
                  <a:srgbClr val="EDAA00"/>
                </a:solidFill>
                <a:latin typeface="cafeta" charset="0"/>
              </a:defRPr>
            </a:lvl5pPr>
            <a:lvl6pPr marL="457200" algn="ctr" fontAlgn="base">
              <a:spcBef>
                <a:spcPct val="0"/>
              </a:spcBef>
              <a:spcAft>
                <a:spcPct val="0"/>
              </a:spcAft>
              <a:defRPr sz="4400">
                <a:latin typeface="Calibri" charset="0"/>
              </a:defRPr>
            </a:lvl6pPr>
            <a:lvl7pPr marL="914400" algn="ctr" fontAlgn="base">
              <a:spcBef>
                <a:spcPct val="0"/>
              </a:spcBef>
              <a:spcAft>
                <a:spcPct val="0"/>
              </a:spcAft>
              <a:defRPr sz="4400">
                <a:latin typeface="Calibri" charset="0"/>
              </a:defRPr>
            </a:lvl7pPr>
            <a:lvl8pPr marL="1371600" algn="ctr" fontAlgn="base">
              <a:spcBef>
                <a:spcPct val="0"/>
              </a:spcBef>
              <a:spcAft>
                <a:spcPct val="0"/>
              </a:spcAft>
              <a:defRPr sz="4400">
                <a:latin typeface="Calibri" charset="0"/>
              </a:defRPr>
            </a:lvl8pPr>
            <a:lvl9pPr marL="1828800" algn="ctr" fontAlgn="base">
              <a:spcBef>
                <a:spcPct val="0"/>
              </a:spcBef>
              <a:spcAft>
                <a:spcPct val="0"/>
              </a:spcAft>
              <a:defRPr sz="4400">
                <a:latin typeface="Calibri" charset="0"/>
              </a:defRPr>
            </a:lvl9pPr>
          </a:lstStyle>
          <a:p>
            <a:r>
              <a:rPr lang="en-GB" dirty="0" err="1">
                <a:solidFill>
                  <a:schemeClr val="tx1"/>
                </a:solidFill>
              </a:rPr>
              <a:t>Agriadapt</a:t>
            </a:r>
            <a:r>
              <a:rPr lang="en-GB" dirty="0">
                <a:solidFill>
                  <a:schemeClr val="tx1"/>
                </a:solidFill>
              </a:rPr>
              <a:t> roadmap for adaptation </a:t>
            </a:r>
          </a:p>
        </p:txBody>
      </p:sp>
    </p:spTree>
    <p:extLst>
      <p:ext uri="{BB962C8B-B14F-4D97-AF65-F5344CB8AC3E}">
        <p14:creationId xmlns:p14="http://schemas.microsoft.com/office/powerpoint/2010/main" val="1055162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linds(horizontal)">
                                      <p:cBhvr>
                                        <p:cTn id="21" dur="500"/>
                                        <p:tgtEl>
                                          <p:spTgt spid="12"/>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linds(horizontal)">
                                      <p:cBhvr>
                                        <p:cTn id="24" dur="500"/>
                                        <p:tgtEl>
                                          <p:spTgt spid="13"/>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blinds(horizontal)">
                                      <p:cBhvr>
                                        <p:cTn id="2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Graphic spid="4" grpId="0">
        <p:bldAsOne/>
      </p:bldGraphic>
      <p:bldP spid="12" grpId="0"/>
      <p:bldP spid="13" grpId="0"/>
      <p:bldP spid="18" grpId="0"/>
      <p:bldP spid="32" grpId="0"/>
    </p:bldLst>
  </p:timing>
</p:sld>
</file>

<file path=ppt/theme/theme1.xml><?xml version="1.0" encoding="utf-8"?>
<a:theme xmlns:a="http://schemas.openxmlformats.org/drawingml/2006/main" name="1_Intermediai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a:spPr>
      <a:bodyPr>
        <a:spAutoFit/>
      </a:bodyPr>
      <a:lstStyle>
        <a:defPPr>
          <a:defRPr sz="2800" b="1" dirty="0">
            <a:solidFill>
              <a:srgbClr val="A0212E"/>
            </a:solidFill>
            <a:latin typeface="Aaux ProRegular OSF"/>
            <a:cs typeface="Aaux ProRegular OSF"/>
          </a:defRPr>
        </a:defPPr>
      </a:lstStyle>
    </a:txDef>
  </a:objectDefaults>
  <a:extraClrSchemeLst/>
</a:theme>
</file>

<file path=ppt/theme/theme4.xml><?xml version="1.0" encoding="utf-8"?>
<a:theme xmlns:a="http://schemas.openxmlformats.org/drawingml/2006/main" name="2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TotalTime>
  <Words>2147</Words>
  <Application>Microsoft Macintosh PowerPoint</Application>
  <PresentationFormat>Format A4 (210 x 297 mm)</PresentationFormat>
  <Paragraphs>388</Paragraphs>
  <Slides>52</Slides>
  <Notes>40</Notes>
  <HiddenSlides>1</HiddenSlides>
  <MMClips>0</MMClips>
  <ScaleCrop>false</ScaleCrop>
  <HeadingPairs>
    <vt:vector size="6" baseType="variant">
      <vt:variant>
        <vt:lpstr>Polices utilisées</vt:lpstr>
      </vt:variant>
      <vt:variant>
        <vt:i4>9</vt:i4>
      </vt:variant>
      <vt:variant>
        <vt:lpstr>Thème</vt:lpstr>
      </vt:variant>
      <vt:variant>
        <vt:i4>5</vt:i4>
      </vt:variant>
      <vt:variant>
        <vt:lpstr>Titres des diapositives</vt:lpstr>
      </vt:variant>
      <vt:variant>
        <vt:i4>52</vt:i4>
      </vt:variant>
    </vt:vector>
  </HeadingPairs>
  <TitlesOfParts>
    <vt:vector size="66" baseType="lpstr">
      <vt:lpstr>MS Mincho</vt:lpstr>
      <vt:lpstr>ＭＳ Ｐゴシック</vt:lpstr>
      <vt:lpstr>ＭＳ Ｐゴシック</vt:lpstr>
      <vt:lpstr>Aaux ProRegular OSF</vt:lpstr>
      <vt:lpstr>Arial</vt:lpstr>
      <vt:lpstr>BakerSignet</vt:lpstr>
      <vt:lpstr>cafeta</vt:lpstr>
      <vt:lpstr>Calibri</vt:lpstr>
      <vt:lpstr>Times New Roman</vt:lpstr>
      <vt:lpstr>1_Intermediaire</vt:lpstr>
      <vt:lpstr>4_Diseño personalizado</vt:lpstr>
      <vt:lpstr>Diseño personalizado</vt:lpstr>
      <vt:lpstr>2_Diseño personalizado</vt:lpstr>
      <vt:lpstr>3_Diseño personalizado</vt:lpstr>
      <vt:lpstr>Présentation PowerPoint</vt:lpstr>
      <vt:lpstr>Présentation PowerPoint</vt:lpstr>
      <vt:lpstr>CLIMATE CHANGE OBSERVATIONS</vt:lpstr>
      <vt:lpstr>CLIMATE CHANGE OBSERVATIONS</vt:lpstr>
      <vt:lpstr>ADAPTATION &amp; CLIMATE POLICIES</vt:lpstr>
      <vt:lpstr>CLIMATE AS A PROXY FOR CROP YIELD IN EUROPE</vt:lpstr>
      <vt:lpstr>KEY CLIMATIC PARAMETERS FOR CROPS</vt:lpstr>
      <vt:lpstr>Présentation PowerPoint</vt:lpstr>
      <vt:lpstr>FROM VULNERABILITY TO ADAPTATION:   A LEARNING PROCESS FOR FARMERS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AgriAdapt pilot farms</vt:lpstr>
      <vt:lpstr>Pilot farms characteristics</vt:lpstr>
      <vt:lpstr>Pilot farms characteristics</vt:lpstr>
      <vt:lpstr>Irrigation</vt:lpstr>
      <vt:lpstr>Irrigation</vt:lpstr>
      <vt:lpstr>Cereal crops pilot farms</vt:lpstr>
      <vt:lpstr>Dairy milk pilot farms</vt:lpstr>
      <vt:lpstr>Dairy milk pilot farms</vt:lpstr>
      <vt:lpstr>Climate observations</vt:lpstr>
      <vt:lpstr>Climate observations</vt:lpstr>
      <vt:lpstr>Climate observations</vt:lpstr>
      <vt:lpstr>Climate observations</vt:lpstr>
      <vt:lpstr>Climate observations</vt:lpstr>
      <vt:lpstr>Climate events at farm level</vt:lpstr>
      <vt:lpstr>Climate events at farm level</vt:lpstr>
      <vt:lpstr>Climate events at farm level</vt:lpstr>
      <vt:lpstr>Climate events at farm level</vt:lpstr>
      <vt:lpstr>Climate events at farm level</vt:lpstr>
      <vt:lpstr>Crop yield variability - Spain</vt:lpstr>
      <vt:lpstr>Crop yield variability - France</vt:lpstr>
      <vt:lpstr>Crop yield variability - Germany</vt:lpstr>
      <vt:lpstr>Crop yield variability - Estonia</vt:lpstr>
      <vt:lpstr>Climate projections</vt:lpstr>
      <vt:lpstr>Climate projections</vt:lpstr>
      <vt:lpstr>Climate projections - Cereals</vt:lpstr>
      <vt:lpstr>Climate projections - Cereals</vt:lpstr>
      <vt:lpstr>Climate projections - Animals</vt:lpstr>
      <vt:lpstr>Climate projections - Vineyards</vt:lpstr>
      <vt:lpstr>Climate projections - Vineyards</vt:lpstr>
      <vt:lpstr>Présentation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Borja Dapena</dc:creator>
  <cp:lastModifiedBy>Microsoft Office User</cp:lastModifiedBy>
  <cp:revision>630</cp:revision>
  <cp:lastPrinted>2015-10-30T10:34:18Z</cp:lastPrinted>
  <dcterms:created xsi:type="dcterms:W3CDTF">2015-11-04T14:32:19Z</dcterms:created>
  <dcterms:modified xsi:type="dcterms:W3CDTF">2018-10-15T09:13:30Z</dcterms:modified>
</cp:coreProperties>
</file>